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Lato"/>
      <p:regular r:id="rId42"/>
      <p:bold r:id="rId43"/>
      <p:italic r:id="rId44"/>
      <p:boldItalic r:id="rId45"/>
    </p:embeddedFont>
    <p:embeddedFont>
      <p:font typeface="PT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94299E-8E31-4620-A7E5-8913CF7E8F02}">
  <a:tblStyle styleId="{D194299E-8E31-4620-A7E5-8913CF7E8F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PTSans-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1645" lvl="1" marL="408045"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3290" lvl="2" marL="816091"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4937" lvl="3" marL="1224137"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6582" lvl="4" marL="1632182"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8228" lvl="5" marL="2040229"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9873" lvl="6" marL="2448273"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11520" lvl="7" marL="285632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463" lvl="8" marL="3264364"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1645" lvl="1" marL="408045"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3290" lvl="2" marL="816091"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4937" lvl="3" marL="1224137"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6582" lvl="4" marL="1632182"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8228" lvl="5" marL="2040229"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9873" lvl="6" marL="2448273"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11520" lvl="7" marL="285632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463" lvl="8" marL="3264364"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1645" lvl="1" marL="408045"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3290" lvl="2" marL="816091"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4937" lvl="3" marL="1224137"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6582" lvl="4" marL="1632182"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8228" lvl="5" marL="2040229"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9873" lvl="6" marL="2448273"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11520" lvl="7" marL="285632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463" lvl="8" marL="3264364"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945683/" TargetMode="External"/><Relationship Id="rId3" Type="http://schemas.openxmlformats.org/officeDocument/2006/relationships/hyperlink" Target="https://www.ncbi.nlm.nih.gov/pmc/articles/PMC3945683/"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Temp graph: How the temperature changes (or stays consistent) from July-Oct across 4 years), vs WNV counts</a:t>
            </a:r>
            <a:endParaRPr/>
          </a:p>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Point being made: when it’s hottest, we have more counts of WNV</a:t>
            </a:r>
            <a:endParaRPr/>
          </a:p>
          <a:p>
            <a:pPr indent="0" lvl="0" marL="0" marR="0" rtl="0" algn="l">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Temp graph: How the temperature changes (or stays consistent) from July-Oct across 4 years), vs WNV counts</a:t>
            </a:r>
            <a:endParaRPr/>
          </a:p>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Point being made: when it’s hottest, we have more counts of WNV</a:t>
            </a:r>
            <a:endParaRPr/>
          </a:p>
          <a:p>
            <a:pPr indent="0" lvl="0" marL="0" marR="0" rtl="0" algn="l">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Shape 2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There’s a human factor; keep in mind what areas have the highest population </a:t>
            </a:r>
            <a:endParaRPr b="0" i="0" sz="1000" u="none" cap="none" strike="noStrike">
              <a:solidFill>
                <a:schemeClr val="dk1"/>
              </a:solidFill>
              <a:latin typeface="Calibri"/>
              <a:ea typeface="Calibri"/>
              <a:cs typeface="Calibri"/>
              <a:sym typeface="Calibri"/>
            </a:endParaRPr>
          </a:p>
        </p:txBody>
      </p:sp>
      <p:sp>
        <p:nvSpPr>
          <p:cNvPr id="283" name="Shape 2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Shape 30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Spray data is irrelevant. Only indicates </a:t>
            </a:r>
            <a:r>
              <a:rPr b="0" i="1" lang="en-US" sz="1000" u="none" cap="none" strike="noStrike">
                <a:solidFill>
                  <a:schemeClr val="dk1"/>
                </a:solidFill>
                <a:latin typeface="Calibri"/>
                <a:ea typeface="Calibri"/>
                <a:cs typeface="Calibri"/>
                <a:sym typeface="Calibri"/>
              </a:rPr>
              <a:t>previous</a:t>
            </a:r>
            <a:r>
              <a:rPr b="0" i="0" lang="en-US" sz="1000" u="none" cap="none" strike="noStrike">
                <a:solidFill>
                  <a:schemeClr val="dk1"/>
                </a:solidFill>
                <a:latin typeface="Calibri"/>
                <a:ea typeface="Calibri"/>
                <a:cs typeface="Calibri"/>
                <a:sym typeface="Calibri"/>
              </a:rPr>
              <a:t> cases of WNV</a:t>
            </a:r>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308" name="Shape 30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Shape 32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50323" lvl="3" marL="366223" marR="0" rtl="0" algn="l">
              <a:spcBef>
                <a:spcPts val="0"/>
              </a:spcBef>
              <a:spcAft>
                <a:spcPts val="0"/>
              </a:spcAft>
              <a:buClr>
                <a:srgbClr val="F5B733"/>
              </a:buClr>
              <a:buSzPts val="1800"/>
              <a:buFont typeface="Lato"/>
              <a:buChar char="•"/>
            </a:pPr>
            <a:r>
              <a:rPr lang="en-US" sz="1800">
                <a:solidFill>
                  <a:srgbClr val="262829"/>
                </a:solidFill>
                <a:latin typeface="Lato"/>
                <a:ea typeface="Lato"/>
                <a:cs typeface="Lato"/>
                <a:sym typeface="Lato"/>
              </a:rPr>
              <a:t>Voting Classifier 77.3</a:t>
            </a:r>
            <a:r>
              <a:rPr b="0" i="0" lang="en-US" sz="1800" u="none" cap="none" strike="noStrike">
                <a:solidFill>
                  <a:srgbClr val="262829"/>
                </a:solidFill>
                <a:latin typeface="Lato"/>
                <a:ea typeface="Lato"/>
                <a:cs typeface="Lato"/>
                <a:sym typeface="Lato"/>
              </a:rPr>
              <a:t>% Kaggle</a:t>
            </a:r>
            <a:endParaRPr b="0" i="0" sz="1800" u="none" cap="none" strike="noStrike">
              <a:solidFill>
                <a:srgbClr val="262829"/>
              </a:solidFill>
              <a:latin typeface="Lato"/>
              <a:ea typeface="Lato"/>
              <a:cs typeface="Lato"/>
              <a:sym typeface="Lato"/>
            </a:endParaRPr>
          </a:p>
          <a:p>
            <a:pPr indent="-150323" lvl="3" marL="366223" marR="0" rtl="0" algn="l">
              <a:spcBef>
                <a:spcPts val="159"/>
              </a:spcBef>
              <a:spcAft>
                <a:spcPts val="0"/>
              </a:spcAft>
              <a:buClr>
                <a:srgbClr val="F5B733"/>
              </a:buClr>
              <a:buSzPts val="1800"/>
              <a:buFont typeface="Lato"/>
              <a:buChar char="•"/>
            </a:pPr>
            <a:r>
              <a:rPr lang="en-US" sz="1800">
                <a:solidFill>
                  <a:srgbClr val="262829"/>
                </a:solidFill>
                <a:latin typeface="Lato"/>
                <a:ea typeface="Lato"/>
                <a:cs typeface="Lato"/>
                <a:sym typeface="Lato"/>
              </a:rPr>
              <a:t>XGBoost </a:t>
            </a:r>
            <a:r>
              <a:rPr b="0" i="0" lang="en-US" sz="1800" u="none" cap="none" strike="noStrike">
                <a:solidFill>
                  <a:srgbClr val="262829"/>
                </a:solidFill>
                <a:latin typeface="Lato"/>
                <a:ea typeface="Lato"/>
                <a:cs typeface="Lato"/>
                <a:sym typeface="Lato"/>
              </a:rPr>
              <a:t>AUC-ROC 84.2% on train-test split</a:t>
            </a:r>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325" name="Shape 32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Shape 35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Our model detected 137 of the cases where West Nile Virus was present and missed 29 cases</a:t>
            </a:r>
            <a:endParaRPr/>
          </a:p>
          <a:p>
            <a:pPr indent="0" lvl="0" marL="0" marR="0" rtl="0" algn="l">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We felt it was best to keep the number of missed WNV as low as possible at the expense of predicting WNV even when there was none (861 times out of 2986 cases of no WVN)</a:t>
            </a:r>
            <a:endParaRPr/>
          </a:p>
          <a:p>
            <a:pPr indent="0" lvl="0" marL="0" marR="0" rtl="0" algn="l">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351" name="Shape 35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Shape 36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4D4D"/>
              </a:buClr>
              <a:buSzPts val="1000"/>
              <a:buFont typeface="Arial"/>
              <a:buNone/>
            </a:pPr>
            <a:r>
              <a:rPr b="0" i="0" lang="en-US" sz="1000" u="none" cap="none" strike="noStrike">
                <a:solidFill>
                  <a:srgbClr val="4D4D4D"/>
                </a:solidFill>
                <a:latin typeface="Arial"/>
                <a:ea typeface="Arial"/>
                <a:cs typeface="Arial"/>
                <a:sym typeface="Arial"/>
              </a:rPr>
              <a:t>A mistake can either be a False Positive - where we claimed West Nile was present when it really wasn't - or a False Negative, which is when we claimed all was fine, when in reality West Nile was present. Given the situation, a False Negative has greater costs than a False Positive. The costs of a False Positive are that people may get more annoyed, stay in at night during the summer as opposed to going out, or perhaps use more bug spray than usual. It may also encourage city authorities to spray more than they normally would.</a:t>
            </a:r>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366" name="Shape 36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Shape 38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Economic cost of West Nile</a:t>
            </a:r>
            <a:endParaRPr/>
          </a:p>
          <a:p>
            <a:pPr indent="0" lvl="0" marL="0" marR="0" rtl="0" algn="l">
              <a:spcBef>
                <a:spcPts val="0"/>
              </a:spcBef>
              <a:spcAft>
                <a:spcPts val="0"/>
              </a:spcAft>
              <a:buClr>
                <a:schemeClr val="hlink"/>
              </a:buClr>
              <a:buSzPts val="1000"/>
              <a:buFont typeface="Calibri"/>
              <a:buNone/>
            </a:pPr>
            <a:r>
              <a:rPr b="0" i="0" lang="en-US" sz="1000" u="sng" cap="none" strike="noStrike">
                <a:solidFill>
                  <a:schemeClr val="hlink"/>
                </a:solidFill>
                <a:latin typeface="Calibri"/>
                <a:ea typeface="Calibri"/>
                <a:cs typeface="Calibri"/>
                <a:sym typeface="Calibri"/>
                <a:hlinkClick r:id="rId2"/>
              </a:rPr>
              <a:t>https://www.ncbi.nlm.nih.gov/pmc/articles/PMC3945683/</a:t>
            </a:r>
            <a:endParaRPr b="0" i="0" sz="1000" u="sng" cap="none" strike="noStrike">
              <a:solidFill>
                <a:schemeClr val="hlink"/>
              </a:solidFill>
              <a:latin typeface="Calibri"/>
              <a:ea typeface="Calibri"/>
              <a:cs typeface="Calibri"/>
              <a:sym typeface="Calibri"/>
              <a:hlinkClick r:id="rId3"/>
            </a:endParaRPr>
          </a:p>
        </p:txBody>
      </p:sp>
      <p:sp>
        <p:nvSpPr>
          <p:cNvPr id="384" name="Shape 38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Shape 1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By identifying the geography of appearance, the periods of time, and the source of WNV, we hope to see a pattern that we can anticipate and take action on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to understand the virus (how it spreads, how long it lasts), the relationship between predictors (temperature, altitude, spray, etc), the geography (basins, hills, height) We have to account for missing variables (things that are reflected by the data, but not obvious (aka flooding)</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Although we have lived through hot summers full of mosquitoes, we have limited  granular understanding of what variables impact the growth of the mosquito population  the most</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know that the spread of WNV, starting from the introduction in 1999, to the massive migration throughout the united states in 2002, and it’s yearly occurance, shows that WNV is not going away. The current practice, for most cities, is to spray Evergreen on it, which is a synthetic pesticide made from pyrethrins synergized with piperonyl butoxide, which enters and destroys the insects’ central nevervous system. We ask two questions: is insecticide effective to use on mosquitos, is it cost effective to administer, and is routine, seasonal administration healthy on humans?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need to pick a modeling strategy that is flexible but precise (correctly predicts cases of wnv and not wnv)</a:t>
            </a:r>
            <a:endParaRPr/>
          </a:p>
        </p:txBody>
      </p:sp>
      <p:sp>
        <p:nvSpPr>
          <p:cNvPr id="126" name="Shape 1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Shape 4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tude</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0.169369</a:t>
            </a:r>
            <a:endParaRPr/>
          </a:p>
          <a:p>
            <a:pPr indent="0" lvl="0" marL="0" marR="0" rtl="0" algn="l">
              <a:spcBef>
                <a:spcPts val="0"/>
              </a:spcBef>
              <a:spcAft>
                <a:spcPts val="0"/>
              </a:spcAft>
              <a:buNone/>
            </a:pPr>
            <a:r>
              <a:t/>
            </a:r>
            <a:endParaRPr b="1"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1</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Latitude</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0.077477</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50</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dist_from_ohare_MI</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0.063063</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30</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90day_precip</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0.041441</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34</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90day_tavg</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0.041441</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47</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Species_CULEX TERRITANS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0.037838</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40</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4wk_dew</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0.037838</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st1_Tmax</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0.032432</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24</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st2_ResultSpeed</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0.032432</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51</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dist_from_doty_MI</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0.032432</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29</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4wk_precip</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0.030631</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44</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Species_CULEX RESTUANS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0.028829</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39</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2wk_dew</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0.023423</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14</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st1_AvgSpeed</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0.023423</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45</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Species_CULEX SALINARIUS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0.021622</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12</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st1_ResultSpeed</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0.018018</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42</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Species_CULEX PIPIENS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0.016216</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37</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4wk_mintemp</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0.016216</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21</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st2_PrecipTotal</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0.014414</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32</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2wk_tavg</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0.014414</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43</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Species_CULEX PIPIENS/RESTUANS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0.012613</a:t>
            </a:r>
            <a:endParaRPr/>
          </a:p>
          <a:p>
            <a:pPr indent="0" lvl="0" marL="0" marR="0" rtl="0" algn="l">
              <a:spcBef>
                <a:spcPts val="0"/>
              </a:spcBef>
              <a:spcAft>
                <a:spcPts val="0"/>
              </a:spcAft>
              <a:buNone/>
            </a:pPr>
            <a:r>
              <a:rPr b="1" i="0" lang="en-US" sz="1000" u="none" cap="none" strike="noStrike">
                <a:solidFill>
                  <a:schemeClr val="dk1"/>
                </a:solidFill>
                <a:latin typeface="Calibri"/>
                <a:ea typeface="Calibri"/>
                <a:cs typeface="Calibri"/>
                <a:sym typeface="Calibri"/>
              </a:rPr>
              <a:t>25</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st2_ResultDir</a:t>
            </a:r>
            <a:endParaRPr/>
          </a:p>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459" name="Shape 4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Shape 13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By identifying the geography of appearance, the periods of time, and the source of WNV, we hope to see a pattern that we can anticipate and take action on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have to understand the virus (how it spreads, how long it lasts), the relationship between predictors (temperature, altitude, spray, etc), the geography (basins, hills, height) We have to account for missing variables (things that are reflected by the data, but not obvious (aka flooding)</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Although we have lived through hot summers full of mosquitoes, we have limited  granular understanding of what variables impact the growth of the mosquito population  the most</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know that the spread of WNV, starting from the introduction in 1999, to the massive migration throughout the united states in 2002, and it’s yearly occurance, shows that WNV is not going away. The current practice, for most cities, is to spray Evergreen on it, which is a synthetic pesticide made from pyrethrins synergized with piperonyl butoxide, which enters and destroys the insects’ central nevervous system. We ask two questions: is insecticide effective to use on mosquitos, is it cost effective to administer, and is routine, seasonal administration healthy on humans?</a:t>
            </a:r>
            <a:endParaRPr/>
          </a:p>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We need to pick a modeling strategy that is flexible but precise (correctly predicts cases of wnv and not wnv)</a:t>
            </a:r>
            <a:endParaRPr/>
          </a:p>
        </p:txBody>
      </p:sp>
      <p:sp>
        <p:nvSpPr>
          <p:cNvPr id="135" name="Shape 13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Pipiens and Restuans have the most WNV cases</a:t>
            </a:r>
            <a:endParaRPr/>
          </a:p>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000" u="none" cap="none" strike="noStrike">
              <a:solidFill>
                <a:schemeClr val="dk1"/>
              </a:solidFill>
              <a:latin typeface="Calibri"/>
              <a:ea typeface="Calibri"/>
              <a:cs typeface="Calibri"/>
              <a:sym typeface="Calibri"/>
            </a:endParaRPr>
          </a:p>
        </p:txBody>
      </p:sp>
      <p:sp>
        <p:nvSpPr>
          <p:cNvPr id="167" name="Shape 16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Histogram (or line plot) showing times of the year with the most cases of WNV (we know that range is july – oct, peak in</a:t>
            </a:r>
            <a:endParaRPr b="0" i="0" sz="10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Temp graph: How the temperature changes (or stays consistent) from July-Oct across 4 years), vs WNV counts</a:t>
            </a:r>
            <a:endParaRPr/>
          </a:p>
          <a:p>
            <a:pPr indent="0" lvl="0" marL="0" marR="0" rtl="0" algn="l">
              <a:spcBef>
                <a:spcPts val="0"/>
              </a:spcBef>
              <a:spcAft>
                <a:spcPts val="0"/>
              </a:spcAft>
              <a:buClr>
                <a:schemeClr val="dk1"/>
              </a:buClr>
              <a:buSzPts val="1100"/>
              <a:buFont typeface="Arial"/>
              <a:buNone/>
            </a:pPr>
            <a:r>
              <a:rPr b="0" i="0" lang="en-US" sz="1000" u="none" cap="none" strike="noStrike">
                <a:solidFill>
                  <a:schemeClr val="dk1"/>
                </a:solidFill>
                <a:latin typeface="Calibri"/>
                <a:ea typeface="Calibri"/>
                <a:cs typeface="Calibri"/>
                <a:sym typeface="Calibri"/>
              </a:rPr>
              <a:t>Point being made: when it’s hottest, we have more counts of WNV</a:t>
            </a:r>
            <a:endParaRPr/>
          </a:p>
          <a:p>
            <a:pPr indent="0" lvl="0" marL="0" marR="0" rtl="0" algn="l">
              <a:spcBef>
                <a:spcPts val="0"/>
              </a:spcBef>
              <a:spcAft>
                <a:spcPts val="0"/>
              </a:spcAft>
              <a:buClr>
                <a:schemeClr val="dk1"/>
              </a:buClr>
              <a:buSzPts val="1000"/>
              <a:buFont typeface="Calibri"/>
              <a:buNone/>
            </a:pPr>
            <a:r>
              <a:t/>
            </a:r>
            <a:endParaRPr b="0" i="0" sz="1000" u="none" cap="none" strike="noStrike">
              <a:solidFill>
                <a:schemeClr val="dk1"/>
              </a:solidFill>
              <a:latin typeface="Calibri"/>
              <a:ea typeface="Calibri"/>
              <a:cs typeface="Calibri"/>
              <a:sym typeface="Calibri"/>
            </a:endParaRPr>
          </a:p>
        </p:txBody>
      </p:sp>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Generic Content">
  <p:cSld name="3_Generic Content">
    <p:spTree>
      <p:nvGrpSpPr>
        <p:cNvPr id="10" name="Shape 10"/>
        <p:cNvGrpSpPr/>
        <p:nvPr/>
      </p:nvGrpSpPr>
      <p:grpSpPr>
        <a:xfrm>
          <a:off x="0" y="0"/>
          <a:ext cx="0" cy="0"/>
          <a:chOff x="0" y="0"/>
          <a:chExt cx="0" cy="0"/>
        </a:xfrm>
      </p:grpSpPr>
      <p:sp>
        <p:nvSpPr>
          <p:cNvPr id="11" name="Shape 11"/>
          <p:cNvSpPr/>
          <p:nvPr/>
        </p:nvSpPr>
        <p:spPr>
          <a:xfrm>
            <a:off x="7878189" y="4790020"/>
            <a:ext cx="1069517" cy="35348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cxnSp>
        <p:nvCxnSpPr>
          <p:cNvPr id="12" name="Shape 12"/>
          <p:cNvCxnSpPr/>
          <p:nvPr/>
        </p:nvCxnSpPr>
        <p:spPr>
          <a:xfrm>
            <a:off x="196294" y="4790020"/>
            <a:ext cx="7703993" cy="0"/>
          </a:xfrm>
          <a:prstGeom prst="straightConnector1">
            <a:avLst/>
          </a:prstGeom>
          <a:noFill/>
          <a:ln cap="flat" cmpd="sng" w="9525">
            <a:solidFill>
              <a:srgbClr val="BFBFBF"/>
            </a:solidFill>
            <a:prstDash val="solid"/>
            <a:round/>
            <a:headEnd len="sm" w="sm" type="none"/>
            <a:tailEnd len="sm" w="sm" type="none"/>
          </a:ln>
        </p:spPr>
      </p:cxnSp>
      <p:sp>
        <p:nvSpPr>
          <p:cNvPr id="13" name="Shape 13"/>
          <p:cNvSpPr txBox="1"/>
          <p:nvPr>
            <p:ph type="title"/>
          </p:nvPr>
        </p:nvSpPr>
        <p:spPr>
          <a:xfrm>
            <a:off x="196293" y="-21163"/>
            <a:ext cx="8748695" cy="76834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27A1FB"/>
              </a:buClr>
              <a:buSzPts val="4000"/>
              <a:buFont typeface="Lato"/>
              <a:buNone/>
              <a:defRPr b="0" i="0" sz="4000" u="none" cap="none" strike="noStrike">
                <a:solidFill>
                  <a:srgbClr val="27A1FB"/>
                </a:solidFill>
                <a:latin typeface="Lato"/>
                <a:ea typeface="Lato"/>
                <a:cs typeface="Lato"/>
                <a:sym typeface="Lat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Shape 14"/>
          <p:cNvSpPr txBox="1"/>
          <p:nvPr>
            <p:ph idx="1" type="body"/>
          </p:nvPr>
        </p:nvSpPr>
        <p:spPr>
          <a:xfrm>
            <a:off x="196292" y="768345"/>
            <a:ext cx="8751413" cy="399785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lvl1pPr indent="0" lvl="0" marL="0" marR="0" rtl="0" algn="r">
              <a:spcBef>
                <a:spcPts val="0"/>
              </a:spcBef>
              <a:buNone/>
              <a:defRPr b="1" i="0" sz="1200" u="none" cap="none" strike="noStrike">
                <a:solidFill>
                  <a:schemeClr val="lt1"/>
                </a:solidFill>
                <a:latin typeface="PT Sans"/>
                <a:ea typeface="PT Sans"/>
                <a:cs typeface="PT Sans"/>
                <a:sym typeface="PT Sans"/>
              </a:defRPr>
            </a:lvl1pPr>
            <a:lvl2pPr indent="0" lvl="1" marL="0" marR="0" rtl="0" algn="r">
              <a:spcBef>
                <a:spcPts val="0"/>
              </a:spcBef>
              <a:buNone/>
              <a:defRPr b="1" i="0" sz="1200" u="none" cap="none" strike="noStrike">
                <a:solidFill>
                  <a:schemeClr val="lt1"/>
                </a:solidFill>
                <a:latin typeface="PT Sans"/>
                <a:ea typeface="PT Sans"/>
                <a:cs typeface="PT Sans"/>
                <a:sym typeface="PT Sans"/>
              </a:defRPr>
            </a:lvl2pPr>
            <a:lvl3pPr indent="0" lvl="2" marL="0" marR="0" rtl="0" algn="r">
              <a:spcBef>
                <a:spcPts val="0"/>
              </a:spcBef>
              <a:buNone/>
              <a:defRPr b="1" i="0" sz="1200" u="none" cap="none" strike="noStrike">
                <a:solidFill>
                  <a:schemeClr val="lt1"/>
                </a:solidFill>
                <a:latin typeface="PT Sans"/>
                <a:ea typeface="PT Sans"/>
                <a:cs typeface="PT Sans"/>
                <a:sym typeface="PT Sans"/>
              </a:defRPr>
            </a:lvl3pPr>
            <a:lvl4pPr indent="0" lvl="3" marL="0" marR="0" rtl="0" algn="r">
              <a:spcBef>
                <a:spcPts val="0"/>
              </a:spcBef>
              <a:buNone/>
              <a:defRPr b="1" i="0" sz="1200" u="none" cap="none" strike="noStrike">
                <a:solidFill>
                  <a:schemeClr val="lt1"/>
                </a:solidFill>
                <a:latin typeface="PT Sans"/>
                <a:ea typeface="PT Sans"/>
                <a:cs typeface="PT Sans"/>
                <a:sym typeface="PT Sans"/>
              </a:defRPr>
            </a:lvl4pPr>
            <a:lvl5pPr indent="0" lvl="4" marL="0" marR="0" rtl="0" algn="r">
              <a:spcBef>
                <a:spcPts val="0"/>
              </a:spcBef>
              <a:buNone/>
              <a:defRPr b="1" i="0" sz="1200" u="none" cap="none" strike="noStrike">
                <a:solidFill>
                  <a:schemeClr val="lt1"/>
                </a:solidFill>
                <a:latin typeface="PT Sans"/>
                <a:ea typeface="PT Sans"/>
                <a:cs typeface="PT Sans"/>
                <a:sym typeface="PT Sans"/>
              </a:defRPr>
            </a:lvl5pPr>
            <a:lvl6pPr indent="0" lvl="5" marL="0" marR="0" rtl="0" algn="r">
              <a:spcBef>
                <a:spcPts val="0"/>
              </a:spcBef>
              <a:buNone/>
              <a:defRPr b="1" i="0" sz="1200" u="none" cap="none" strike="noStrike">
                <a:solidFill>
                  <a:schemeClr val="lt1"/>
                </a:solidFill>
                <a:latin typeface="PT Sans"/>
                <a:ea typeface="PT Sans"/>
                <a:cs typeface="PT Sans"/>
                <a:sym typeface="PT Sans"/>
              </a:defRPr>
            </a:lvl6pPr>
            <a:lvl7pPr indent="0" lvl="6" marL="0" marR="0" rtl="0" algn="r">
              <a:spcBef>
                <a:spcPts val="0"/>
              </a:spcBef>
              <a:buNone/>
              <a:defRPr b="1" i="0" sz="1200" u="none" cap="none" strike="noStrike">
                <a:solidFill>
                  <a:schemeClr val="lt1"/>
                </a:solidFill>
                <a:latin typeface="PT Sans"/>
                <a:ea typeface="PT Sans"/>
                <a:cs typeface="PT Sans"/>
                <a:sym typeface="PT Sans"/>
              </a:defRPr>
            </a:lvl7pPr>
            <a:lvl8pPr indent="0" lvl="7" marL="0" marR="0" rtl="0" algn="r">
              <a:spcBef>
                <a:spcPts val="0"/>
              </a:spcBef>
              <a:buNone/>
              <a:defRPr b="1" i="0" sz="1200" u="none" cap="none" strike="noStrike">
                <a:solidFill>
                  <a:schemeClr val="lt1"/>
                </a:solidFill>
                <a:latin typeface="PT Sans"/>
                <a:ea typeface="PT Sans"/>
                <a:cs typeface="PT Sans"/>
                <a:sym typeface="PT Sans"/>
              </a:defRPr>
            </a:lvl8pPr>
            <a:lvl9pPr indent="0" lvl="8" marL="0" marR="0" rtl="0" algn="r">
              <a:spcBef>
                <a:spcPts val="0"/>
              </a:spcBef>
              <a:buNone/>
              <a:defRPr b="1" i="0" sz="1200" u="none" cap="none" strike="noStrike">
                <a:solidFill>
                  <a:schemeClr val="lt1"/>
                </a:solidFill>
                <a:latin typeface="PT Sans"/>
                <a:ea typeface="PT Sans"/>
                <a:cs typeface="PT Sans"/>
                <a:sym typeface="PT Sans"/>
              </a:defRPr>
            </a:lvl9pPr>
          </a:lstStyle>
          <a:p>
            <a:pPr indent="0" lvl="0" marL="0">
              <a:spcBef>
                <a:spcPts val="0"/>
              </a:spcBef>
              <a:spcAft>
                <a:spcPts val="0"/>
              </a:spcAft>
              <a:buNone/>
            </a:pPr>
            <a:fld id="{00000000-1234-1234-1234-123412341234}" type="slidenum">
              <a:rPr lang="en-US"/>
              <a:t>‹#›</a:t>
            </a:fld>
            <a:endParaRPr/>
          </a:p>
        </p:txBody>
      </p:sp>
      <p:cxnSp>
        <p:nvCxnSpPr>
          <p:cNvPr id="16" name="Shape 16"/>
          <p:cNvCxnSpPr/>
          <p:nvPr/>
        </p:nvCxnSpPr>
        <p:spPr>
          <a:xfrm>
            <a:off x="238967" y="650870"/>
            <a:ext cx="8743664"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One">
  <p:cSld name="4_Title Slide One">
    <p:spTree>
      <p:nvGrpSpPr>
        <p:cNvPr id="75" name="Shape 75"/>
        <p:cNvGrpSpPr/>
        <p:nvPr/>
      </p:nvGrpSpPr>
      <p:grpSpPr>
        <a:xfrm>
          <a:off x="0" y="0"/>
          <a:ext cx="0" cy="0"/>
          <a:chOff x="0" y="0"/>
          <a:chExt cx="0" cy="0"/>
        </a:xfrm>
      </p:grpSpPr>
      <p:sp>
        <p:nvSpPr>
          <p:cNvPr id="76" name="Shape 76"/>
          <p:cNvSpPr txBox="1"/>
          <p:nvPr>
            <p:ph idx="1" type="subTitle"/>
          </p:nvPr>
        </p:nvSpPr>
        <p:spPr>
          <a:xfrm>
            <a:off x="6148164" y="1752803"/>
            <a:ext cx="2733155" cy="131445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373E3F"/>
              </a:buClr>
              <a:buSzPts val="1000"/>
              <a:buFont typeface="Calibri"/>
              <a:buNone/>
              <a:defRPr sz="1000" cap="none">
                <a:solidFill>
                  <a:srgbClr val="373E3F"/>
                </a:solidFill>
                <a:latin typeface="Calibri"/>
                <a:ea typeface="Calibri"/>
                <a:cs typeface="Calibri"/>
                <a:sym typeface="Calibri"/>
              </a:defRPr>
            </a:lvl1pPr>
            <a:lvl2pPr indent="0" lvl="1" marL="0" marR="0" rtl="0" algn="l">
              <a:lnSpc>
                <a:spcPct val="50083"/>
              </a:lnSpc>
              <a:spcBef>
                <a:spcPts val="159"/>
              </a:spcBef>
              <a:spcAft>
                <a:spcPts val="0"/>
              </a:spcAft>
              <a:buClr>
                <a:srgbClr val="262829"/>
              </a:buClr>
              <a:buSzPts val="4800"/>
              <a:buFont typeface="Calibri"/>
              <a:buNone/>
              <a:defRPr b="1" i="0" sz="4800" u="none" cap="none" strike="noStrike">
                <a:solidFill>
                  <a:srgbClr val="262829"/>
                </a:solidFill>
                <a:latin typeface="Calibri"/>
                <a:ea typeface="Calibri"/>
                <a:cs typeface="Calibri"/>
                <a:sym typeface="Calibri"/>
              </a:defRPr>
            </a:lvl2pPr>
            <a:lvl3pPr indent="0" lvl="2" marL="0" marR="0" rtl="0" algn="l">
              <a:spcBef>
                <a:spcPts val="1602"/>
              </a:spcBef>
              <a:spcAft>
                <a:spcPts val="0"/>
              </a:spcAft>
              <a:buClr>
                <a:srgbClr val="7F7F7F"/>
              </a:buClr>
              <a:buSzPts val="2000"/>
              <a:buFont typeface="Calibri"/>
              <a:buNone/>
              <a:defRPr b="0" i="0" sz="2000" u="none" cap="none" strike="noStrike">
                <a:solidFill>
                  <a:srgbClr val="7F7F7F"/>
                </a:solidFill>
                <a:latin typeface="Calibri"/>
                <a:ea typeface="Calibri"/>
                <a:cs typeface="Calibri"/>
                <a:sym typeface="Calibri"/>
              </a:defRPr>
            </a:lvl3pPr>
            <a:lvl4pPr indent="-4937" lvl="3" marL="1224137" marR="0" rtl="0" algn="ctr">
              <a:spcBef>
                <a:spcPts val="961"/>
              </a:spcBef>
              <a:spcAft>
                <a:spcPts val="0"/>
              </a:spcAft>
              <a:buClr>
                <a:srgbClr val="832AA6"/>
              </a:buClr>
              <a:buSzPts val="1400"/>
              <a:buFont typeface="Arial"/>
              <a:buNone/>
              <a:defRPr b="0" i="0" sz="1400" u="none" cap="none" strike="noStrike">
                <a:solidFill>
                  <a:srgbClr val="888888"/>
                </a:solidFill>
                <a:latin typeface="Calibri"/>
                <a:ea typeface="Calibri"/>
                <a:cs typeface="Calibri"/>
                <a:sym typeface="Calibri"/>
              </a:defRPr>
            </a:lvl4pPr>
            <a:lvl5pPr indent="-6582" lvl="4" marL="1632182" marR="0" rtl="0" algn="ctr">
              <a:spcBef>
                <a:spcPts val="961"/>
              </a:spcBef>
              <a:spcAft>
                <a:spcPts val="0"/>
              </a:spcAft>
              <a:buClr>
                <a:srgbClr val="888888"/>
              </a:buClr>
              <a:buSzPts val="1000"/>
              <a:buFont typeface="PT Sans"/>
              <a:buNone/>
              <a:defRPr b="1" i="0" sz="1000" u="none" cap="none" strike="noStrike">
                <a:solidFill>
                  <a:srgbClr val="888888"/>
                </a:solidFill>
                <a:latin typeface="PT Sans"/>
                <a:ea typeface="PT Sans"/>
                <a:cs typeface="PT Sans"/>
                <a:sym typeface="PT Sans"/>
              </a:defRPr>
            </a:lvl5pPr>
            <a:lvl6pPr indent="-8228" lvl="5" marL="2040229" marR="0" rtl="0" algn="ctr">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9873" lvl="6" marL="2448273" marR="0" rtl="0" algn="ctr">
              <a:spcBef>
                <a:spcPts val="641"/>
              </a:spcBef>
              <a:spcAft>
                <a:spcPts val="0"/>
              </a:spcAft>
              <a:buClr>
                <a:srgbClr val="3BB7FF"/>
              </a:buClr>
              <a:buSzPts val="1000"/>
              <a:buFont typeface="Arial"/>
              <a:buNone/>
              <a:defRPr b="0" i="0" sz="1000" u="none" cap="none" strike="noStrike">
                <a:solidFill>
                  <a:srgbClr val="888888"/>
                </a:solidFill>
                <a:latin typeface="Calibri"/>
                <a:ea typeface="Calibri"/>
                <a:cs typeface="Calibri"/>
                <a:sym typeface="Calibri"/>
              </a:defRPr>
            </a:lvl7pPr>
            <a:lvl8pPr indent="-11520" lvl="7" marL="2856320" marR="0" rtl="0" algn="ctr">
              <a:spcBef>
                <a:spcPts val="641"/>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indent="-463" lvl="8" marL="3264364" marR="0" rtl="0" algn="ctr">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pic>
        <p:nvPicPr>
          <p:cNvPr descr="1.jpg" id="77" name="Shape 77"/>
          <p:cNvPicPr preferRelativeResize="0"/>
          <p:nvPr/>
        </p:nvPicPr>
        <p:blipFill rotWithShape="1">
          <a:blip r:embed="rId2">
            <a:alphaModFix/>
          </a:blip>
          <a:srcRect b="0" l="0" r="0" t="0"/>
          <a:stretch/>
        </p:blipFill>
        <p:spPr>
          <a:xfrm>
            <a:off x="0" y="0"/>
            <a:ext cx="5832855" cy="5141442"/>
          </a:xfrm>
          <a:prstGeom prst="rect">
            <a:avLst/>
          </a:prstGeom>
          <a:noFill/>
          <a:ln>
            <a:noFill/>
          </a:ln>
        </p:spPr>
      </p:pic>
      <p:sp>
        <p:nvSpPr>
          <p:cNvPr id="78" name="Shape 78"/>
          <p:cNvSpPr/>
          <p:nvPr/>
        </p:nvSpPr>
        <p:spPr>
          <a:xfrm>
            <a:off x="0" y="0"/>
            <a:ext cx="5876636" cy="5143500"/>
          </a:xfrm>
          <a:prstGeom prst="rect">
            <a:avLst/>
          </a:prstGeom>
          <a:solidFill>
            <a:srgbClr val="2628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79" name="Shape 79"/>
          <p:cNvSpPr/>
          <p:nvPr/>
        </p:nvSpPr>
        <p:spPr>
          <a:xfrm>
            <a:off x="935716" y="456919"/>
            <a:ext cx="4185227" cy="4197927"/>
          </a:xfrm>
          <a:prstGeom prst="ellipse">
            <a:avLst/>
          </a:prstGeom>
          <a:solidFill>
            <a:srgbClr val="2628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80" name="Shape 80"/>
          <p:cNvGrpSpPr/>
          <p:nvPr/>
        </p:nvGrpSpPr>
        <p:grpSpPr>
          <a:xfrm>
            <a:off x="898463" y="419659"/>
            <a:ext cx="4259732" cy="4272447"/>
            <a:chOff x="898463" y="419659"/>
            <a:chExt cx="4259732" cy="4272447"/>
          </a:xfrm>
        </p:grpSpPr>
        <p:grpSp>
          <p:nvGrpSpPr>
            <p:cNvPr id="81" name="Shape 81"/>
            <p:cNvGrpSpPr/>
            <p:nvPr/>
          </p:nvGrpSpPr>
          <p:grpSpPr>
            <a:xfrm>
              <a:off x="898463" y="419659"/>
              <a:ext cx="4259732" cy="4272447"/>
              <a:chOff x="877915" y="422649"/>
              <a:chExt cx="4259732" cy="4272447"/>
            </a:xfrm>
          </p:grpSpPr>
          <p:grpSp>
            <p:nvGrpSpPr>
              <p:cNvPr id="82" name="Shape 82"/>
              <p:cNvGrpSpPr/>
              <p:nvPr/>
            </p:nvGrpSpPr>
            <p:grpSpPr>
              <a:xfrm>
                <a:off x="877915" y="422649"/>
                <a:ext cx="4259732" cy="4272447"/>
                <a:chOff x="877915" y="422649"/>
                <a:chExt cx="4259732" cy="4272447"/>
              </a:xfrm>
            </p:grpSpPr>
            <p:sp>
              <p:nvSpPr>
                <p:cNvPr id="83" name="Shape 83"/>
                <p:cNvSpPr/>
                <p:nvPr/>
              </p:nvSpPr>
              <p:spPr>
                <a:xfrm>
                  <a:off x="877915" y="422649"/>
                  <a:ext cx="4259732" cy="4272447"/>
                </a:xfrm>
                <a:prstGeom prst="donut">
                  <a:avLst>
                    <a:gd fmla="val 5818"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cxnSp>
              <p:nvCxnSpPr>
                <p:cNvPr id="84" name="Shape 84"/>
                <p:cNvCxnSpPr/>
                <p:nvPr/>
              </p:nvCxnSpPr>
              <p:spPr>
                <a:xfrm flipH="1">
                  <a:off x="2223919" y="1629307"/>
                  <a:ext cx="920750" cy="931334"/>
                </a:xfrm>
                <a:prstGeom prst="straightConnector1">
                  <a:avLst/>
                </a:prstGeom>
                <a:noFill/>
                <a:ln cap="flat" cmpd="sng" w="38100">
                  <a:solidFill>
                    <a:schemeClr val="lt1"/>
                  </a:solidFill>
                  <a:prstDash val="solid"/>
                  <a:round/>
                  <a:headEnd len="sm" w="sm" type="none"/>
                  <a:tailEnd len="sm" w="sm" type="none"/>
                </a:ln>
              </p:spPr>
            </p:cxnSp>
            <p:cxnSp>
              <p:nvCxnSpPr>
                <p:cNvPr id="85" name="Shape 85"/>
                <p:cNvCxnSpPr/>
                <p:nvPr/>
              </p:nvCxnSpPr>
              <p:spPr>
                <a:xfrm rot="10800000">
                  <a:off x="2223919" y="2560641"/>
                  <a:ext cx="939719" cy="935638"/>
                </a:xfrm>
                <a:prstGeom prst="straightConnector1">
                  <a:avLst/>
                </a:prstGeom>
                <a:noFill/>
                <a:ln cap="flat" cmpd="sng" w="38100">
                  <a:solidFill>
                    <a:schemeClr val="lt1"/>
                  </a:solidFill>
                  <a:prstDash val="solid"/>
                  <a:round/>
                  <a:headEnd len="sm" w="sm" type="none"/>
                  <a:tailEnd len="sm" w="sm" type="none"/>
                </a:ln>
              </p:spPr>
            </p:cxnSp>
            <p:cxnSp>
              <p:nvCxnSpPr>
                <p:cNvPr id="86" name="Shape 86"/>
                <p:cNvCxnSpPr/>
                <p:nvPr/>
              </p:nvCxnSpPr>
              <p:spPr>
                <a:xfrm rot="10800000">
                  <a:off x="1957302" y="2555882"/>
                  <a:ext cx="1572677" cy="0"/>
                </a:xfrm>
                <a:prstGeom prst="straightConnector1">
                  <a:avLst/>
                </a:prstGeom>
                <a:noFill/>
                <a:ln cap="flat" cmpd="sng" w="38100">
                  <a:solidFill>
                    <a:schemeClr val="lt1"/>
                  </a:solidFill>
                  <a:prstDash val="solid"/>
                  <a:round/>
                  <a:headEnd len="sm" w="sm" type="none"/>
                  <a:tailEnd len="sm" w="sm" type="none"/>
                </a:ln>
              </p:spPr>
            </p:cxnSp>
          </p:grpSp>
          <p:sp>
            <p:nvSpPr>
              <p:cNvPr id="87" name="Shape 87"/>
              <p:cNvSpPr/>
              <p:nvPr/>
            </p:nvSpPr>
            <p:spPr>
              <a:xfrm>
                <a:off x="1802766" y="2148417"/>
                <a:ext cx="823587" cy="823587"/>
              </a:xfrm>
              <a:prstGeom prst="ellipse">
                <a:avLst/>
              </a:prstGeom>
              <a:solidFill>
                <a:srgbClr val="2390F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88" name="Shape 88"/>
            <p:cNvGrpSpPr/>
            <p:nvPr/>
          </p:nvGrpSpPr>
          <p:grpSpPr>
            <a:xfrm>
              <a:off x="2703612" y="1083488"/>
              <a:ext cx="961148" cy="828576"/>
              <a:chOff x="2870730" y="892988"/>
              <a:chExt cx="961148" cy="828576"/>
            </a:xfrm>
          </p:grpSpPr>
          <p:sp>
            <p:nvSpPr>
              <p:cNvPr id="89" name="Shape 89"/>
              <p:cNvSpPr/>
              <p:nvPr/>
            </p:nvSpPr>
            <p:spPr>
              <a:xfrm>
                <a:off x="2870730" y="892988"/>
                <a:ext cx="961148" cy="828576"/>
              </a:xfrm>
              <a:prstGeom prst="hexagon">
                <a:avLst>
                  <a:gd fmla="val 25000" name="adj"/>
                  <a:gd fmla="val 115470" name="vf"/>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0" name="Shape 90"/>
              <p:cNvSpPr/>
              <p:nvPr/>
            </p:nvSpPr>
            <p:spPr>
              <a:xfrm>
                <a:off x="2913764" y="930086"/>
                <a:ext cx="875081" cy="754380"/>
              </a:xfrm>
              <a:prstGeom prst="hexagon">
                <a:avLst>
                  <a:gd fmla="val 25000" name="adj"/>
                  <a:gd fmla="val 115470" name="vf"/>
                </a:avLst>
              </a:prstGeom>
              <a:solidFill>
                <a:srgbClr val="2390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91" name="Shape 91"/>
            <p:cNvGrpSpPr/>
            <p:nvPr/>
          </p:nvGrpSpPr>
          <p:grpSpPr>
            <a:xfrm>
              <a:off x="3519488" y="2138604"/>
              <a:ext cx="961148" cy="828576"/>
              <a:chOff x="2870730" y="892988"/>
              <a:chExt cx="961148" cy="828576"/>
            </a:xfrm>
          </p:grpSpPr>
          <p:sp>
            <p:nvSpPr>
              <p:cNvPr id="92" name="Shape 92"/>
              <p:cNvSpPr/>
              <p:nvPr/>
            </p:nvSpPr>
            <p:spPr>
              <a:xfrm>
                <a:off x="2870730" y="892988"/>
                <a:ext cx="961148" cy="828576"/>
              </a:xfrm>
              <a:prstGeom prst="hexagon">
                <a:avLst>
                  <a:gd fmla="val 25000" name="adj"/>
                  <a:gd fmla="val 115470" name="vf"/>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3" name="Shape 93"/>
              <p:cNvSpPr/>
              <p:nvPr/>
            </p:nvSpPr>
            <p:spPr>
              <a:xfrm>
                <a:off x="2913764" y="930086"/>
                <a:ext cx="875081" cy="754380"/>
              </a:xfrm>
              <a:prstGeom prst="hexagon">
                <a:avLst>
                  <a:gd fmla="val 25000" name="adj"/>
                  <a:gd fmla="val 115470" name="vf"/>
                </a:avLst>
              </a:prstGeom>
              <a:solidFill>
                <a:srgbClr val="2390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94" name="Shape 94"/>
            <p:cNvGrpSpPr/>
            <p:nvPr/>
          </p:nvGrpSpPr>
          <p:grpSpPr>
            <a:xfrm>
              <a:off x="2703612" y="3215645"/>
              <a:ext cx="961148" cy="828576"/>
              <a:chOff x="2870730" y="892988"/>
              <a:chExt cx="961148" cy="828576"/>
            </a:xfrm>
          </p:grpSpPr>
          <p:sp>
            <p:nvSpPr>
              <p:cNvPr id="95" name="Shape 95"/>
              <p:cNvSpPr/>
              <p:nvPr/>
            </p:nvSpPr>
            <p:spPr>
              <a:xfrm>
                <a:off x="2870730" y="892988"/>
                <a:ext cx="961148" cy="828576"/>
              </a:xfrm>
              <a:prstGeom prst="hexagon">
                <a:avLst>
                  <a:gd fmla="val 25000" name="adj"/>
                  <a:gd fmla="val 115470" name="vf"/>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96" name="Shape 96"/>
              <p:cNvSpPr/>
              <p:nvPr/>
            </p:nvSpPr>
            <p:spPr>
              <a:xfrm>
                <a:off x="2913764" y="930086"/>
                <a:ext cx="875081" cy="754380"/>
              </a:xfrm>
              <a:prstGeom prst="hexagon">
                <a:avLst>
                  <a:gd fmla="val 25000" name="adj"/>
                  <a:gd fmla="val 115470" name="vf"/>
                </a:avLst>
              </a:prstGeom>
              <a:solidFill>
                <a:srgbClr val="2390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One">
  <p:cSld name="2_Title Slide One">
    <p:spTree>
      <p:nvGrpSpPr>
        <p:cNvPr id="97" name="Shape 97"/>
        <p:cNvGrpSpPr/>
        <p:nvPr/>
      </p:nvGrpSpPr>
      <p:grpSpPr>
        <a:xfrm>
          <a:off x="0" y="0"/>
          <a:ext cx="0" cy="0"/>
          <a:chOff x="0" y="0"/>
          <a:chExt cx="0" cy="0"/>
        </a:xfrm>
      </p:grpSpPr>
      <p:pic>
        <p:nvPicPr>
          <p:cNvPr descr="AdobeStock_122095263.jpeg" id="98" name="Shape 98"/>
          <p:cNvPicPr preferRelativeResize="0"/>
          <p:nvPr/>
        </p:nvPicPr>
        <p:blipFill rotWithShape="1">
          <a:blip r:embed="rId2">
            <a:alphaModFix/>
          </a:blip>
          <a:srcRect b="0" l="0" r="0" t="0"/>
          <a:stretch/>
        </p:blipFill>
        <p:spPr>
          <a:xfrm>
            <a:off x="0" y="-166856"/>
            <a:ext cx="9009888" cy="6021701"/>
          </a:xfrm>
          <a:prstGeom prst="rect">
            <a:avLst/>
          </a:prstGeom>
          <a:noFill/>
          <a:ln>
            <a:noFill/>
          </a:ln>
        </p:spPr>
      </p:pic>
      <p:sp>
        <p:nvSpPr>
          <p:cNvPr id="99" name="Shape 99"/>
          <p:cNvSpPr txBox="1"/>
          <p:nvPr>
            <p:ph type="title"/>
          </p:nvPr>
        </p:nvSpPr>
        <p:spPr>
          <a:xfrm>
            <a:off x="376210" y="355600"/>
            <a:ext cx="5826406" cy="76834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262829"/>
              </a:buClr>
              <a:buSzPts val="4800"/>
              <a:buFont typeface="Lato"/>
              <a:buNone/>
              <a:defRPr b="0" i="0" sz="4800" u="none" cap="none" strike="noStrike">
                <a:solidFill>
                  <a:srgbClr val="262829"/>
                </a:solidFill>
                <a:latin typeface="Lato"/>
                <a:ea typeface="Lato"/>
                <a:cs typeface="Lato"/>
                <a:sym typeface="Lat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Shape 100"/>
          <p:cNvSpPr txBox="1"/>
          <p:nvPr>
            <p:ph idx="1" type="body"/>
          </p:nvPr>
        </p:nvSpPr>
        <p:spPr>
          <a:xfrm>
            <a:off x="376208" y="1234016"/>
            <a:ext cx="5830805" cy="382427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sz="2400" cap="non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Generic Content">
  <p:cSld name="1_Generic Content">
    <p:spTree>
      <p:nvGrpSpPr>
        <p:cNvPr id="101" name="Shape 101"/>
        <p:cNvGrpSpPr/>
        <p:nvPr/>
      </p:nvGrpSpPr>
      <p:grpSpPr>
        <a:xfrm>
          <a:off x="0" y="0"/>
          <a:ext cx="0" cy="0"/>
          <a:chOff x="0" y="0"/>
          <a:chExt cx="0" cy="0"/>
        </a:xfrm>
      </p:grpSpPr>
      <p:sp>
        <p:nvSpPr>
          <p:cNvPr id="102" name="Shape 102"/>
          <p:cNvSpPr/>
          <p:nvPr/>
        </p:nvSpPr>
        <p:spPr>
          <a:xfrm>
            <a:off x="7878189" y="4790020"/>
            <a:ext cx="1069517" cy="35348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103" name="Shape 103"/>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lvl1pPr indent="0" lvl="0" marL="0" marR="0" rtl="0" algn="r">
              <a:spcBef>
                <a:spcPts val="0"/>
              </a:spcBef>
              <a:buNone/>
              <a:defRPr b="1" sz="1200">
                <a:solidFill>
                  <a:schemeClr val="lt1"/>
                </a:solidFill>
                <a:latin typeface="PT Sans"/>
                <a:ea typeface="PT Sans"/>
                <a:cs typeface="PT Sans"/>
                <a:sym typeface="PT Sans"/>
              </a:defRPr>
            </a:lvl1pPr>
            <a:lvl2pPr indent="0" lvl="1" marL="0" marR="0" rtl="0" algn="r">
              <a:spcBef>
                <a:spcPts val="0"/>
              </a:spcBef>
              <a:buNone/>
              <a:defRPr b="1" sz="1200">
                <a:solidFill>
                  <a:schemeClr val="lt1"/>
                </a:solidFill>
                <a:latin typeface="PT Sans"/>
                <a:ea typeface="PT Sans"/>
                <a:cs typeface="PT Sans"/>
                <a:sym typeface="PT Sans"/>
              </a:defRPr>
            </a:lvl2pPr>
            <a:lvl3pPr indent="0" lvl="2" marL="0" marR="0" rtl="0" algn="r">
              <a:spcBef>
                <a:spcPts val="0"/>
              </a:spcBef>
              <a:buNone/>
              <a:defRPr b="1" sz="1200">
                <a:solidFill>
                  <a:schemeClr val="lt1"/>
                </a:solidFill>
                <a:latin typeface="PT Sans"/>
                <a:ea typeface="PT Sans"/>
                <a:cs typeface="PT Sans"/>
                <a:sym typeface="PT Sans"/>
              </a:defRPr>
            </a:lvl3pPr>
            <a:lvl4pPr indent="0" lvl="3" marL="0" marR="0" rtl="0" algn="r">
              <a:spcBef>
                <a:spcPts val="0"/>
              </a:spcBef>
              <a:buNone/>
              <a:defRPr b="1" sz="1200">
                <a:solidFill>
                  <a:schemeClr val="lt1"/>
                </a:solidFill>
                <a:latin typeface="PT Sans"/>
                <a:ea typeface="PT Sans"/>
                <a:cs typeface="PT Sans"/>
                <a:sym typeface="PT Sans"/>
              </a:defRPr>
            </a:lvl4pPr>
            <a:lvl5pPr indent="0" lvl="4" marL="0" marR="0" rtl="0" algn="r">
              <a:spcBef>
                <a:spcPts val="0"/>
              </a:spcBef>
              <a:buNone/>
              <a:defRPr b="1" sz="1200">
                <a:solidFill>
                  <a:schemeClr val="lt1"/>
                </a:solidFill>
                <a:latin typeface="PT Sans"/>
                <a:ea typeface="PT Sans"/>
                <a:cs typeface="PT Sans"/>
                <a:sym typeface="PT Sans"/>
              </a:defRPr>
            </a:lvl5pPr>
            <a:lvl6pPr indent="0" lvl="5" marL="0" marR="0" rtl="0" algn="r">
              <a:spcBef>
                <a:spcPts val="0"/>
              </a:spcBef>
              <a:buNone/>
              <a:defRPr b="1" sz="1200">
                <a:solidFill>
                  <a:schemeClr val="lt1"/>
                </a:solidFill>
                <a:latin typeface="PT Sans"/>
                <a:ea typeface="PT Sans"/>
                <a:cs typeface="PT Sans"/>
                <a:sym typeface="PT Sans"/>
              </a:defRPr>
            </a:lvl6pPr>
            <a:lvl7pPr indent="0" lvl="6" marL="0" marR="0" rtl="0" algn="r">
              <a:spcBef>
                <a:spcPts val="0"/>
              </a:spcBef>
              <a:buNone/>
              <a:defRPr b="1" sz="1200">
                <a:solidFill>
                  <a:schemeClr val="lt1"/>
                </a:solidFill>
                <a:latin typeface="PT Sans"/>
                <a:ea typeface="PT Sans"/>
                <a:cs typeface="PT Sans"/>
                <a:sym typeface="PT Sans"/>
              </a:defRPr>
            </a:lvl7pPr>
            <a:lvl8pPr indent="0" lvl="7" marL="0" marR="0" rtl="0" algn="r">
              <a:spcBef>
                <a:spcPts val="0"/>
              </a:spcBef>
              <a:buNone/>
              <a:defRPr b="1" sz="1200">
                <a:solidFill>
                  <a:schemeClr val="lt1"/>
                </a:solidFill>
                <a:latin typeface="PT Sans"/>
                <a:ea typeface="PT Sans"/>
                <a:cs typeface="PT Sans"/>
                <a:sym typeface="PT Sans"/>
              </a:defRPr>
            </a:lvl8pPr>
            <a:lvl9pPr indent="0" lvl="8" marL="0" marR="0" rtl="0" algn="r">
              <a:spcBef>
                <a:spcPts val="0"/>
              </a:spcBef>
              <a:buNone/>
              <a:defRPr b="1" sz="1200">
                <a:solidFill>
                  <a:schemeClr val="lt1"/>
                </a:solidFill>
                <a:latin typeface="PT Sans"/>
                <a:ea typeface="PT Sans"/>
                <a:cs typeface="PT Sans"/>
                <a:sym typeface="PT Sans"/>
              </a:defRPr>
            </a:lvl9pPr>
          </a:lstStyle>
          <a:p>
            <a:pPr indent="0" lvl="0" marL="0">
              <a:spcBef>
                <a:spcPts val="0"/>
              </a:spcBef>
              <a:spcAft>
                <a:spcPts val="0"/>
              </a:spcAft>
              <a:buNone/>
            </a:pPr>
            <a:fld id="{00000000-1234-1234-1234-123412341234}" type="slidenum">
              <a:rPr lang="en-US"/>
              <a:t>‹#›</a:t>
            </a:fld>
            <a:endParaRPr/>
          </a:p>
        </p:txBody>
      </p:sp>
      <p:cxnSp>
        <p:nvCxnSpPr>
          <p:cNvPr id="104" name="Shape 104"/>
          <p:cNvCxnSpPr/>
          <p:nvPr/>
        </p:nvCxnSpPr>
        <p:spPr>
          <a:xfrm>
            <a:off x="196294" y="4790020"/>
            <a:ext cx="7703993" cy="0"/>
          </a:xfrm>
          <a:prstGeom prst="straightConnector1">
            <a:avLst/>
          </a:prstGeom>
          <a:noFill/>
          <a:ln cap="flat" cmpd="sng" w="9525">
            <a:solidFill>
              <a:srgbClr val="BFBFBF"/>
            </a:solidFill>
            <a:prstDash val="solid"/>
            <a:round/>
            <a:headEnd len="sm" w="sm" type="none"/>
            <a:tailEnd len="sm" w="sm" type="none"/>
          </a:ln>
        </p:spPr>
      </p:cxnSp>
      <p:sp>
        <p:nvSpPr>
          <p:cNvPr id="105" name="Shape 105"/>
          <p:cNvSpPr txBox="1"/>
          <p:nvPr>
            <p:ph idx="1" type="body"/>
          </p:nvPr>
        </p:nvSpPr>
        <p:spPr>
          <a:xfrm>
            <a:off x="204042" y="772587"/>
            <a:ext cx="8740946" cy="433916"/>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04D8B"/>
              </a:buClr>
              <a:buSzPts val="2000"/>
              <a:buFont typeface="Lato"/>
              <a:buNone/>
              <a:defRPr sz="2000" cap="none">
                <a:solidFill>
                  <a:srgbClr val="204D8B"/>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06" name="Shape 106"/>
          <p:cNvCxnSpPr/>
          <p:nvPr/>
        </p:nvCxnSpPr>
        <p:spPr>
          <a:xfrm>
            <a:off x="196292" y="647700"/>
            <a:ext cx="8743664" cy="0"/>
          </a:xfrm>
          <a:prstGeom prst="straightConnector1">
            <a:avLst/>
          </a:prstGeom>
          <a:noFill/>
          <a:ln cap="flat" cmpd="sng" w="9525">
            <a:solidFill>
              <a:srgbClr val="BFBFBF"/>
            </a:solidFill>
            <a:prstDash val="solid"/>
            <a:round/>
            <a:headEnd len="sm" w="sm" type="none"/>
            <a:tailEnd len="sm" w="sm" type="none"/>
          </a:ln>
        </p:spPr>
      </p:cxnSp>
      <p:sp>
        <p:nvSpPr>
          <p:cNvPr id="107" name="Shape 107"/>
          <p:cNvSpPr txBox="1"/>
          <p:nvPr>
            <p:ph type="title"/>
          </p:nvPr>
        </p:nvSpPr>
        <p:spPr>
          <a:xfrm>
            <a:off x="196293" y="-21164"/>
            <a:ext cx="8748695" cy="76834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BA0912"/>
              </a:buClr>
              <a:buSzPts val="4000"/>
              <a:buFont typeface="Lato"/>
              <a:buNone/>
              <a:defRPr b="0" i="0" sz="4000" u="none" cap="none" strike="noStrike">
                <a:solidFill>
                  <a:srgbClr val="BA0912"/>
                </a:solidFill>
                <a:latin typeface="Lato"/>
                <a:ea typeface="Lato"/>
                <a:cs typeface="Lato"/>
                <a:sym typeface="Lat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8" name="Shape 108"/>
          <p:cNvSpPr txBox="1"/>
          <p:nvPr>
            <p:ph idx="2" type="body"/>
          </p:nvPr>
        </p:nvSpPr>
        <p:spPr>
          <a:xfrm>
            <a:off x="196292" y="1231902"/>
            <a:ext cx="8751413" cy="3470795"/>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sz="2400" cap="non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One">
  <p:cSld name="5_Title Slide One">
    <p:spTree>
      <p:nvGrpSpPr>
        <p:cNvPr id="17"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One">
  <p:cSld name="6_Title Slide One">
    <p:spTree>
      <p:nvGrpSpPr>
        <p:cNvPr id="18" name="Shape 18"/>
        <p:cNvGrpSpPr/>
        <p:nvPr/>
      </p:nvGrpSpPr>
      <p:grpSpPr>
        <a:xfrm>
          <a:off x="0" y="0"/>
          <a:ext cx="0" cy="0"/>
          <a:chOff x="0" y="0"/>
          <a:chExt cx="0" cy="0"/>
        </a:xfrm>
      </p:grpSpPr>
      <p:sp>
        <p:nvSpPr>
          <p:cNvPr id="19" name="Shape 19"/>
          <p:cNvSpPr txBox="1"/>
          <p:nvPr>
            <p:ph idx="1" type="body"/>
          </p:nvPr>
        </p:nvSpPr>
        <p:spPr>
          <a:xfrm>
            <a:off x="4632960" y="1159312"/>
            <a:ext cx="2194561" cy="318153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2" type="body"/>
          </p:nvPr>
        </p:nvSpPr>
        <p:spPr>
          <a:xfrm>
            <a:off x="6949440" y="1159312"/>
            <a:ext cx="2194561" cy="318153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3" type="body"/>
          </p:nvPr>
        </p:nvSpPr>
        <p:spPr>
          <a:xfrm>
            <a:off x="2316480" y="1159312"/>
            <a:ext cx="2194561" cy="318153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4" type="body"/>
          </p:nvPr>
        </p:nvSpPr>
        <p:spPr>
          <a:xfrm>
            <a:off x="0" y="1159312"/>
            <a:ext cx="2194561" cy="318153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Generic Content">
  <p:cSld name="4_Generic Content">
    <p:spTree>
      <p:nvGrpSpPr>
        <p:cNvPr id="23" name="Shape 23"/>
        <p:cNvGrpSpPr/>
        <p:nvPr/>
      </p:nvGrpSpPr>
      <p:grpSpPr>
        <a:xfrm>
          <a:off x="0" y="0"/>
          <a:ext cx="0" cy="0"/>
          <a:chOff x="0" y="0"/>
          <a:chExt cx="0" cy="0"/>
        </a:xfrm>
      </p:grpSpPr>
      <p:sp>
        <p:nvSpPr>
          <p:cNvPr id="24" name="Shape 24"/>
          <p:cNvSpPr/>
          <p:nvPr/>
        </p:nvSpPr>
        <p:spPr>
          <a:xfrm>
            <a:off x="7878189" y="4790020"/>
            <a:ext cx="1069517" cy="35348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Arial"/>
              <a:ea typeface="Arial"/>
              <a:cs typeface="Arial"/>
              <a:sym typeface="Arial"/>
            </a:endParaRPr>
          </a:p>
        </p:txBody>
      </p:sp>
      <p:cxnSp>
        <p:nvCxnSpPr>
          <p:cNvPr id="25" name="Shape 25"/>
          <p:cNvCxnSpPr/>
          <p:nvPr/>
        </p:nvCxnSpPr>
        <p:spPr>
          <a:xfrm>
            <a:off x="196294" y="4790020"/>
            <a:ext cx="7703993" cy="0"/>
          </a:xfrm>
          <a:prstGeom prst="straightConnector1">
            <a:avLst/>
          </a:prstGeom>
          <a:noFill/>
          <a:ln cap="flat" cmpd="sng" w="9525">
            <a:solidFill>
              <a:srgbClr val="BFBFBF"/>
            </a:solidFill>
            <a:prstDash val="solid"/>
            <a:round/>
            <a:headEnd len="sm" w="sm" type="none"/>
            <a:tailEnd len="sm" w="sm" type="none"/>
          </a:ln>
        </p:spPr>
      </p:cxnSp>
      <p:cxnSp>
        <p:nvCxnSpPr>
          <p:cNvPr id="26" name="Shape 26"/>
          <p:cNvCxnSpPr/>
          <p:nvPr/>
        </p:nvCxnSpPr>
        <p:spPr>
          <a:xfrm>
            <a:off x="204042" y="647700"/>
            <a:ext cx="8743664" cy="0"/>
          </a:xfrm>
          <a:prstGeom prst="straightConnector1">
            <a:avLst/>
          </a:prstGeom>
          <a:noFill/>
          <a:ln cap="flat" cmpd="sng" w="9525">
            <a:solidFill>
              <a:srgbClr val="BFBFBF"/>
            </a:solidFill>
            <a:prstDash val="solid"/>
            <a:round/>
            <a:headEnd len="sm" w="sm" type="none"/>
            <a:tailEnd len="sm" w="sm" type="none"/>
          </a:ln>
        </p:spPr>
      </p:cxnSp>
      <p:sp>
        <p:nvSpPr>
          <p:cNvPr id="27" name="Shape 27"/>
          <p:cNvSpPr txBox="1"/>
          <p:nvPr>
            <p:ph type="title"/>
          </p:nvPr>
        </p:nvSpPr>
        <p:spPr>
          <a:xfrm>
            <a:off x="196293" y="-21163"/>
            <a:ext cx="8748695" cy="76834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BA0912"/>
              </a:buClr>
              <a:buSzPts val="4000"/>
              <a:buFont typeface="Lato"/>
              <a:buNone/>
              <a:defRPr b="0" i="0" sz="4000" u="none" cap="none" strike="noStrike">
                <a:solidFill>
                  <a:srgbClr val="BA0912"/>
                </a:solidFill>
                <a:latin typeface="Lato"/>
                <a:ea typeface="Lato"/>
                <a:cs typeface="Lato"/>
                <a:sym typeface="Lat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Shape 28"/>
          <p:cNvSpPr txBox="1"/>
          <p:nvPr>
            <p:ph idx="1" type="body"/>
          </p:nvPr>
        </p:nvSpPr>
        <p:spPr>
          <a:xfrm>
            <a:off x="196292" y="748773"/>
            <a:ext cx="8751413" cy="399785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b="0" i="0" sz="2400" u="none" cap="none" strike="noStrik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lvl1pPr indent="0" lvl="0" marL="0" marR="0" rtl="0" algn="r">
              <a:spcBef>
                <a:spcPts val="0"/>
              </a:spcBef>
              <a:buNone/>
              <a:defRPr b="1" i="0" sz="1200" u="none" cap="none" strike="noStrike">
                <a:solidFill>
                  <a:schemeClr val="lt1"/>
                </a:solidFill>
                <a:latin typeface="PT Sans"/>
                <a:ea typeface="PT Sans"/>
                <a:cs typeface="PT Sans"/>
                <a:sym typeface="PT Sans"/>
              </a:defRPr>
            </a:lvl1pPr>
            <a:lvl2pPr indent="0" lvl="1" marL="0" marR="0" rtl="0" algn="r">
              <a:spcBef>
                <a:spcPts val="0"/>
              </a:spcBef>
              <a:buNone/>
              <a:defRPr b="1" i="0" sz="1200" u="none" cap="none" strike="noStrike">
                <a:solidFill>
                  <a:schemeClr val="lt1"/>
                </a:solidFill>
                <a:latin typeface="PT Sans"/>
                <a:ea typeface="PT Sans"/>
                <a:cs typeface="PT Sans"/>
                <a:sym typeface="PT Sans"/>
              </a:defRPr>
            </a:lvl2pPr>
            <a:lvl3pPr indent="0" lvl="2" marL="0" marR="0" rtl="0" algn="r">
              <a:spcBef>
                <a:spcPts val="0"/>
              </a:spcBef>
              <a:buNone/>
              <a:defRPr b="1" i="0" sz="1200" u="none" cap="none" strike="noStrike">
                <a:solidFill>
                  <a:schemeClr val="lt1"/>
                </a:solidFill>
                <a:latin typeface="PT Sans"/>
                <a:ea typeface="PT Sans"/>
                <a:cs typeface="PT Sans"/>
                <a:sym typeface="PT Sans"/>
              </a:defRPr>
            </a:lvl3pPr>
            <a:lvl4pPr indent="0" lvl="3" marL="0" marR="0" rtl="0" algn="r">
              <a:spcBef>
                <a:spcPts val="0"/>
              </a:spcBef>
              <a:buNone/>
              <a:defRPr b="1" i="0" sz="1200" u="none" cap="none" strike="noStrike">
                <a:solidFill>
                  <a:schemeClr val="lt1"/>
                </a:solidFill>
                <a:latin typeface="PT Sans"/>
                <a:ea typeface="PT Sans"/>
                <a:cs typeface="PT Sans"/>
                <a:sym typeface="PT Sans"/>
              </a:defRPr>
            </a:lvl4pPr>
            <a:lvl5pPr indent="0" lvl="4" marL="0" marR="0" rtl="0" algn="r">
              <a:spcBef>
                <a:spcPts val="0"/>
              </a:spcBef>
              <a:buNone/>
              <a:defRPr b="1" i="0" sz="1200" u="none" cap="none" strike="noStrike">
                <a:solidFill>
                  <a:schemeClr val="lt1"/>
                </a:solidFill>
                <a:latin typeface="PT Sans"/>
                <a:ea typeface="PT Sans"/>
                <a:cs typeface="PT Sans"/>
                <a:sym typeface="PT Sans"/>
              </a:defRPr>
            </a:lvl5pPr>
            <a:lvl6pPr indent="0" lvl="5" marL="0" marR="0" rtl="0" algn="r">
              <a:spcBef>
                <a:spcPts val="0"/>
              </a:spcBef>
              <a:buNone/>
              <a:defRPr b="1" i="0" sz="1200" u="none" cap="none" strike="noStrike">
                <a:solidFill>
                  <a:schemeClr val="lt1"/>
                </a:solidFill>
                <a:latin typeface="PT Sans"/>
                <a:ea typeface="PT Sans"/>
                <a:cs typeface="PT Sans"/>
                <a:sym typeface="PT Sans"/>
              </a:defRPr>
            </a:lvl6pPr>
            <a:lvl7pPr indent="0" lvl="6" marL="0" marR="0" rtl="0" algn="r">
              <a:spcBef>
                <a:spcPts val="0"/>
              </a:spcBef>
              <a:buNone/>
              <a:defRPr b="1" i="0" sz="1200" u="none" cap="none" strike="noStrike">
                <a:solidFill>
                  <a:schemeClr val="lt1"/>
                </a:solidFill>
                <a:latin typeface="PT Sans"/>
                <a:ea typeface="PT Sans"/>
                <a:cs typeface="PT Sans"/>
                <a:sym typeface="PT Sans"/>
              </a:defRPr>
            </a:lvl7pPr>
            <a:lvl8pPr indent="0" lvl="7" marL="0" marR="0" rtl="0" algn="r">
              <a:spcBef>
                <a:spcPts val="0"/>
              </a:spcBef>
              <a:buNone/>
              <a:defRPr b="1" i="0" sz="1200" u="none" cap="none" strike="noStrike">
                <a:solidFill>
                  <a:schemeClr val="lt1"/>
                </a:solidFill>
                <a:latin typeface="PT Sans"/>
                <a:ea typeface="PT Sans"/>
                <a:cs typeface="PT Sans"/>
                <a:sym typeface="PT Sans"/>
              </a:defRPr>
            </a:lvl8pPr>
            <a:lvl9pPr indent="0" lvl="8" marL="0" marR="0" rtl="0" algn="r">
              <a:spcBef>
                <a:spcPts val="0"/>
              </a:spcBef>
              <a:buNone/>
              <a:defRPr b="1" i="0" sz="1200" u="none" cap="none" strike="noStrike">
                <a:solidFill>
                  <a:schemeClr val="lt1"/>
                </a:solidFill>
                <a:latin typeface="PT Sans"/>
                <a:ea typeface="PT Sans"/>
                <a:cs typeface="PT Sans"/>
                <a:sym typeface="PT Sans"/>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One">
  <p:cSld name="7_Title Slide One">
    <p:spTree>
      <p:nvGrpSpPr>
        <p:cNvPr id="30" name="Shape 30"/>
        <p:cNvGrpSpPr/>
        <p:nvPr/>
      </p:nvGrpSpPr>
      <p:grpSpPr>
        <a:xfrm>
          <a:off x="0" y="0"/>
          <a:ext cx="0" cy="0"/>
          <a:chOff x="0" y="0"/>
          <a:chExt cx="0" cy="0"/>
        </a:xfrm>
      </p:grpSpPr>
      <p:sp>
        <p:nvSpPr>
          <p:cNvPr id="31" name="Shape 31"/>
          <p:cNvSpPr txBox="1"/>
          <p:nvPr>
            <p:ph idx="1" type="body"/>
          </p:nvPr>
        </p:nvSpPr>
        <p:spPr>
          <a:xfrm>
            <a:off x="2316480" y="1159312"/>
            <a:ext cx="2194561" cy="3181534"/>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373E3F"/>
              </a:buClr>
              <a:buSzPts val="1000"/>
              <a:buFont typeface="Calibri"/>
              <a:buNone/>
              <a:defRPr b="0" i="0" sz="1000" u="none" cap="none" strike="noStrike">
                <a:solidFill>
                  <a:srgbClr val="373E3F"/>
                </a:solidFill>
                <a:latin typeface="Calibri"/>
                <a:ea typeface="Calibri"/>
                <a:cs typeface="Calibri"/>
                <a:sym typeface="Calibri"/>
              </a:defRPr>
            </a:lvl1pPr>
            <a:lvl2pPr indent="-228600" lvl="1" marL="914400" marR="0" rtl="0" algn="l">
              <a:lnSpc>
                <a:spcPct val="106833"/>
              </a:lnSpc>
              <a:spcBef>
                <a:spcPts val="159"/>
              </a:spcBef>
              <a:spcAft>
                <a:spcPts val="0"/>
              </a:spcAft>
              <a:buClr>
                <a:srgbClr val="832AA6"/>
              </a:buClr>
              <a:buSzPts val="2400"/>
              <a:buFont typeface="PT Sans"/>
              <a:buNone/>
              <a:defRPr b="0" i="0" sz="2400" u="none" cap="none" strike="noStrike">
                <a:solidFill>
                  <a:srgbClr val="832AA6"/>
                </a:solidFill>
                <a:latin typeface="PT Sans"/>
                <a:ea typeface="PT Sans"/>
                <a:cs typeface="PT Sans"/>
                <a:sym typeface="PT Sans"/>
              </a:defRPr>
            </a:lvl2pPr>
            <a:lvl3pPr indent="-228600" lvl="2" marL="1371600" marR="0" rtl="0" algn="l">
              <a:spcBef>
                <a:spcPts val="1602"/>
              </a:spcBef>
              <a:spcAft>
                <a:spcPts val="0"/>
              </a:spcAft>
              <a:buClr>
                <a:srgbClr val="373E3F"/>
              </a:buClr>
              <a:buSzPts val="1400"/>
              <a:buFont typeface="Calibri"/>
              <a:buNone/>
              <a:defRPr b="0" i="0" sz="1400" u="none" cap="none" strike="noStrike">
                <a:solidFill>
                  <a:srgbClr val="373E3F"/>
                </a:solidFill>
                <a:latin typeface="Calibri"/>
                <a:ea typeface="Calibri"/>
                <a:cs typeface="Calibri"/>
                <a:sym typeface="Calibri"/>
              </a:defRPr>
            </a:lvl3pPr>
            <a:lvl4pPr indent="-317500" lvl="3" marL="1828800" marR="0" rtl="0" algn="l">
              <a:spcBef>
                <a:spcPts val="961"/>
              </a:spcBef>
              <a:spcAft>
                <a:spcPts val="0"/>
              </a:spcAft>
              <a:buClr>
                <a:srgbClr val="832AA6"/>
              </a:buClr>
              <a:buSzPts val="1400"/>
              <a:buFont typeface="Arial"/>
              <a:buChar char="•"/>
              <a:defRPr b="0" i="0" sz="1400" u="none" cap="none" strike="noStrike">
                <a:solidFill>
                  <a:srgbClr val="373E3F"/>
                </a:solidFill>
                <a:latin typeface="Calibri"/>
                <a:ea typeface="Calibri"/>
                <a:cs typeface="Calibri"/>
                <a:sym typeface="Calibri"/>
              </a:defRPr>
            </a:lvl4pPr>
            <a:lvl5pPr indent="-228600" lvl="4" marL="2286000" marR="0" rtl="0" algn="l">
              <a:spcBef>
                <a:spcPts val="961"/>
              </a:spcBef>
              <a:spcAft>
                <a:spcPts val="0"/>
              </a:spcAft>
              <a:buClr>
                <a:srgbClr val="3BB7FF"/>
              </a:buClr>
              <a:buSzPts val="1000"/>
              <a:buFont typeface="PT Sans"/>
              <a:buNone/>
              <a:defRPr b="1" i="0" sz="1000" u="none" cap="none" strike="noStrike">
                <a:solidFill>
                  <a:srgbClr val="3BB7FF"/>
                </a:solidFill>
                <a:latin typeface="PT Sans"/>
                <a:ea typeface="PT Sans"/>
                <a:cs typeface="PT Sans"/>
                <a:sym typeface="PT Sans"/>
              </a:defRPr>
            </a:lvl5pPr>
            <a:lvl6pPr indent="-228600" lvl="5" marL="2743200" marR="0" rtl="0" algn="l">
              <a:spcBef>
                <a:spcPts val="0"/>
              </a:spcBef>
              <a:spcAft>
                <a:spcPts val="0"/>
              </a:spcAft>
              <a:buClr>
                <a:srgbClr val="373E3F"/>
              </a:buClr>
              <a:buSzPts val="1000"/>
              <a:buFont typeface="Calibri"/>
              <a:buNone/>
              <a:defRPr b="0" i="0" sz="1000" u="none" cap="none" strike="noStrike">
                <a:solidFill>
                  <a:srgbClr val="373E3F"/>
                </a:solidFill>
                <a:latin typeface="Calibri"/>
                <a:ea typeface="Calibri"/>
                <a:cs typeface="Calibri"/>
                <a:sym typeface="Calibri"/>
              </a:defRPr>
            </a:lvl6pPr>
            <a:lvl7pPr indent="-292100" lvl="6" marL="3200400" marR="0" rtl="0" algn="l">
              <a:spcBef>
                <a:spcPts val="641"/>
              </a:spcBef>
              <a:spcAft>
                <a:spcPts val="0"/>
              </a:spcAft>
              <a:buClr>
                <a:srgbClr val="3BB7FF"/>
              </a:buClr>
              <a:buSzPts val="1000"/>
              <a:buFont typeface="Arial"/>
              <a:buChar char="•"/>
              <a:defRPr b="0" i="0" sz="1000" u="none" cap="none" strike="noStrike">
                <a:solidFill>
                  <a:srgbClr val="373E3F"/>
                </a:solidFill>
                <a:latin typeface="Calibri"/>
                <a:ea typeface="Calibri"/>
                <a:cs typeface="Calibri"/>
                <a:sym typeface="Calibri"/>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0" y="1159312"/>
            <a:ext cx="2194561" cy="3181534"/>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rgbClr val="373E3F"/>
              </a:buClr>
              <a:buSzPts val="1000"/>
              <a:buFont typeface="Calibri"/>
              <a:buNone/>
              <a:defRPr b="0" i="0" sz="1000" u="none" cap="none" strike="noStrike">
                <a:solidFill>
                  <a:srgbClr val="373E3F"/>
                </a:solidFill>
                <a:latin typeface="Calibri"/>
                <a:ea typeface="Calibri"/>
                <a:cs typeface="Calibri"/>
                <a:sym typeface="Calibri"/>
              </a:defRPr>
            </a:lvl1pPr>
            <a:lvl2pPr indent="-228600" lvl="1" marL="914400" marR="0" rtl="0" algn="l">
              <a:lnSpc>
                <a:spcPct val="106833"/>
              </a:lnSpc>
              <a:spcBef>
                <a:spcPts val="159"/>
              </a:spcBef>
              <a:spcAft>
                <a:spcPts val="0"/>
              </a:spcAft>
              <a:buClr>
                <a:srgbClr val="832AA6"/>
              </a:buClr>
              <a:buSzPts val="2400"/>
              <a:buFont typeface="PT Sans"/>
              <a:buNone/>
              <a:defRPr b="0" i="0" sz="2400" u="none" cap="none" strike="noStrike">
                <a:solidFill>
                  <a:srgbClr val="832AA6"/>
                </a:solidFill>
                <a:latin typeface="PT Sans"/>
                <a:ea typeface="PT Sans"/>
                <a:cs typeface="PT Sans"/>
                <a:sym typeface="PT Sans"/>
              </a:defRPr>
            </a:lvl2pPr>
            <a:lvl3pPr indent="-228600" lvl="2" marL="1371600" marR="0" rtl="0" algn="l">
              <a:spcBef>
                <a:spcPts val="1602"/>
              </a:spcBef>
              <a:spcAft>
                <a:spcPts val="0"/>
              </a:spcAft>
              <a:buClr>
                <a:srgbClr val="373E3F"/>
              </a:buClr>
              <a:buSzPts val="1400"/>
              <a:buFont typeface="Calibri"/>
              <a:buNone/>
              <a:defRPr b="0" i="0" sz="1400" u="none" cap="none" strike="noStrike">
                <a:solidFill>
                  <a:srgbClr val="373E3F"/>
                </a:solidFill>
                <a:latin typeface="Calibri"/>
                <a:ea typeface="Calibri"/>
                <a:cs typeface="Calibri"/>
                <a:sym typeface="Calibri"/>
              </a:defRPr>
            </a:lvl3pPr>
            <a:lvl4pPr indent="-317500" lvl="3" marL="1828800" marR="0" rtl="0" algn="l">
              <a:spcBef>
                <a:spcPts val="961"/>
              </a:spcBef>
              <a:spcAft>
                <a:spcPts val="0"/>
              </a:spcAft>
              <a:buClr>
                <a:srgbClr val="832AA6"/>
              </a:buClr>
              <a:buSzPts val="1400"/>
              <a:buFont typeface="Arial"/>
              <a:buChar char="•"/>
              <a:defRPr b="0" i="0" sz="1400" u="none" cap="none" strike="noStrike">
                <a:solidFill>
                  <a:srgbClr val="373E3F"/>
                </a:solidFill>
                <a:latin typeface="Calibri"/>
                <a:ea typeface="Calibri"/>
                <a:cs typeface="Calibri"/>
                <a:sym typeface="Calibri"/>
              </a:defRPr>
            </a:lvl4pPr>
            <a:lvl5pPr indent="-228600" lvl="4" marL="2286000" marR="0" rtl="0" algn="l">
              <a:spcBef>
                <a:spcPts val="961"/>
              </a:spcBef>
              <a:spcAft>
                <a:spcPts val="0"/>
              </a:spcAft>
              <a:buClr>
                <a:srgbClr val="3BB7FF"/>
              </a:buClr>
              <a:buSzPts val="1000"/>
              <a:buFont typeface="PT Sans"/>
              <a:buNone/>
              <a:defRPr b="1" i="0" sz="1000" u="none" cap="none" strike="noStrike">
                <a:solidFill>
                  <a:srgbClr val="3BB7FF"/>
                </a:solidFill>
                <a:latin typeface="PT Sans"/>
                <a:ea typeface="PT Sans"/>
                <a:cs typeface="PT Sans"/>
                <a:sym typeface="PT Sans"/>
              </a:defRPr>
            </a:lvl5pPr>
            <a:lvl6pPr indent="-228600" lvl="5" marL="2743200" marR="0" rtl="0" algn="l">
              <a:spcBef>
                <a:spcPts val="0"/>
              </a:spcBef>
              <a:spcAft>
                <a:spcPts val="0"/>
              </a:spcAft>
              <a:buClr>
                <a:srgbClr val="373E3F"/>
              </a:buClr>
              <a:buSzPts val="1000"/>
              <a:buFont typeface="Calibri"/>
              <a:buNone/>
              <a:defRPr b="0" i="0" sz="1000" u="none" cap="none" strike="noStrike">
                <a:solidFill>
                  <a:srgbClr val="373E3F"/>
                </a:solidFill>
                <a:latin typeface="Calibri"/>
                <a:ea typeface="Calibri"/>
                <a:cs typeface="Calibri"/>
                <a:sym typeface="Calibri"/>
              </a:defRPr>
            </a:lvl6pPr>
            <a:lvl7pPr indent="-292100" lvl="6" marL="3200400" marR="0" rtl="0" algn="l">
              <a:spcBef>
                <a:spcPts val="641"/>
              </a:spcBef>
              <a:spcAft>
                <a:spcPts val="0"/>
              </a:spcAft>
              <a:buClr>
                <a:srgbClr val="3BB7FF"/>
              </a:buClr>
              <a:buSzPts val="1000"/>
              <a:buFont typeface="Arial"/>
              <a:buChar char="•"/>
              <a:defRPr b="0" i="0" sz="1000" u="none" cap="none" strike="noStrike">
                <a:solidFill>
                  <a:srgbClr val="373E3F"/>
                </a:solidFill>
                <a:latin typeface="Calibri"/>
                <a:ea typeface="Calibri"/>
                <a:cs typeface="Calibri"/>
                <a:sym typeface="Calibri"/>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33" name="Shape 33"/>
          <p:cNvGrpSpPr/>
          <p:nvPr/>
        </p:nvGrpSpPr>
        <p:grpSpPr>
          <a:xfrm>
            <a:off x="-1742422" y="0"/>
            <a:ext cx="6917768" cy="5487148"/>
            <a:chOff x="-1742422" y="0"/>
            <a:chExt cx="6917768" cy="5487148"/>
          </a:xfrm>
        </p:grpSpPr>
        <p:sp>
          <p:nvSpPr>
            <p:cNvPr id="34" name="Shape 34"/>
            <p:cNvSpPr/>
            <p:nvPr/>
          </p:nvSpPr>
          <p:spPr>
            <a:xfrm>
              <a:off x="-1697596" y="0"/>
              <a:ext cx="6872942" cy="5143500"/>
            </a:xfrm>
            <a:prstGeom prst="parallelogram">
              <a:avLst>
                <a:gd fmla="val 25000" name="adj"/>
              </a:avLst>
            </a:prstGeom>
            <a:solidFill>
              <a:srgbClr val="D000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pic>
          <p:nvPicPr>
            <p:cNvPr descr="AdobeStock_122095263.jpeg" id="35" name="Shape 35"/>
            <p:cNvPicPr preferRelativeResize="0"/>
            <p:nvPr/>
          </p:nvPicPr>
          <p:blipFill rotWithShape="1">
            <a:blip r:embed="rId2">
              <a:alphaModFix/>
            </a:blip>
            <a:srcRect b="23857" l="16509" r="0" t="0"/>
            <a:stretch/>
          </p:blipFill>
          <p:spPr>
            <a:xfrm>
              <a:off x="-1742422" y="1502960"/>
              <a:ext cx="6544327" cy="3984188"/>
            </a:xfrm>
            <a:prstGeom prst="parallelogram">
              <a:avLst>
                <a:gd fmla="val 25000" name="adj"/>
              </a:avLst>
            </a:prstGeom>
            <a:noFill/>
            <a:ln>
              <a:noFill/>
            </a:ln>
          </p:spPr>
        </p:pic>
      </p:grpSp>
      <p:pic>
        <p:nvPicPr>
          <p:cNvPr descr="31664374372_d065cfae15_k.jpg" id="36" name="Shape 36"/>
          <p:cNvPicPr preferRelativeResize="0"/>
          <p:nvPr/>
        </p:nvPicPr>
        <p:blipFill rotWithShape="1">
          <a:blip r:embed="rId3">
            <a:alphaModFix/>
          </a:blip>
          <a:srcRect b="0" l="10035" r="-10035" t="0"/>
          <a:stretch/>
        </p:blipFill>
        <p:spPr>
          <a:xfrm>
            <a:off x="3855416" y="0"/>
            <a:ext cx="6722937" cy="5158441"/>
          </a:xfrm>
          <a:prstGeom prst="parallelogram">
            <a:avLst>
              <a:gd fmla="val 25000" name="adj"/>
            </a:avLst>
          </a:prstGeom>
          <a:noFill/>
          <a:ln>
            <a:noFill/>
          </a:ln>
        </p:spPr>
      </p:pic>
      <p:sp>
        <p:nvSpPr>
          <p:cNvPr id="37" name="Shape 37"/>
          <p:cNvSpPr/>
          <p:nvPr/>
        </p:nvSpPr>
        <p:spPr>
          <a:xfrm>
            <a:off x="3855416" y="14941"/>
            <a:ext cx="7717134" cy="5143500"/>
          </a:xfrm>
          <a:prstGeom prst="parallelogram">
            <a:avLst>
              <a:gd fmla="val 25000" name="adj"/>
            </a:avLst>
          </a:prstGeom>
          <a:solidFill>
            <a:srgbClr val="27A1FB">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38" name="Shape 38"/>
          <p:cNvSpPr txBox="1"/>
          <p:nvPr/>
        </p:nvSpPr>
        <p:spPr>
          <a:xfrm>
            <a:off x="939031" y="927296"/>
            <a:ext cx="7265939" cy="3363621"/>
          </a:xfrm>
          <a:prstGeom prst="rect">
            <a:avLst/>
          </a:prstGeom>
          <a:noFill/>
          <a:ln>
            <a:noFill/>
          </a:ln>
        </p:spPr>
        <p:txBody>
          <a:bodyPr anchorCtr="0" anchor="t" bIns="36625" lIns="73250" spcFirstLastPara="1" rIns="73250" wrap="square" tIns="36625">
            <a:noAutofit/>
          </a:bodyPr>
          <a:lstStyle/>
          <a:p>
            <a:pPr indent="0" lvl="1" marL="0" marR="0" rtl="0" algn="ctr">
              <a:lnSpc>
                <a:spcPct val="70000"/>
              </a:lnSpc>
              <a:spcBef>
                <a:spcPts val="0"/>
              </a:spcBef>
              <a:spcAft>
                <a:spcPts val="0"/>
              </a:spcAft>
              <a:buClr>
                <a:srgbClr val="FFFFFF"/>
              </a:buClr>
              <a:buSzPts val="4800"/>
              <a:buFont typeface="Lato"/>
              <a:buNone/>
            </a:pPr>
            <a:r>
              <a:rPr b="0" i="0" lang="en-US" sz="4800" u="none" cap="none" strike="noStrike">
                <a:solidFill>
                  <a:srgbClr val="FFFFFF"/>
                </a:solidFill>
                <a:latin typeface="Lato"/>
                <a:ea typeface="Lato"/>
                <a:cs typeface="Lato"/>
                <a:sym typeface="Lato"/>
              </a:rPr>
              <a:t>Predicting the West Nile Virus Outbreak in Chicago</a:t>
            </a:r>
            <a:endParaRPr/>
          </a:p>
          <a:p>
            <a:pPr indent="0" lvl="1" marL="0" marR="0" rtl="0" algn="ctr">
              <a:lnSpc>
                <a:spcPct val="70000"/>
              </a:lnSpc>
              <a:spcBef>
                <a:spcPts val="1602"/>
              </a:spcBef>
              <a:spcAft>
                <a:spcPts val="0"/>
              </a:spcAft>
              <a:buClr>
                <a:schemeClr val="lt1"/>
              </a:buClr>
              <a:buSzPts val="1600"/>
              <a:buFont typeface="Lato"/>
              <a:buNone/>
            </a:pPr>
            <a:r>
              <a:t/>
            </a:r>
            <a:endParaRPr b="0" i="0" sz="1600" u="none" cap="none" strike="noStrike">
              <a:solidFill>
                <a:srgbClr val="262829"/>
              </a:solidFill>
              <a:latin typeface="Lato"/>
              <a:ea typeface="Lato"/>
              <a:cs typeface="Lato"/>
              <a:sym typeface="Lato"/>
            </a:endParaRPr>
          </a:p>
          <a:p>
            <a:pPr indent="0" lvl="2" marL="0" marR="0" rtl="0" algn="ctr">
              <a:lnSpc>
                <a:spcPct val="80000"/>
              </a:lnSpc>
              <a:spcBef>
                <a:spcPts val="1602"/>
              </a:spcBef>
              <a:spcAft>
                <a:spcPts val="0"/>
              </a:spcAft>
              <a:buClr>
                <a:srgbClr val="FFFFFF"/>
              </a:buClr>
              <a:buSzPts val="2000"/>
              <a:buFont typeface="Lato"/>
              <a:buNone/>
            </a:pPr>
            <a:r>
              <a:rPr b="1" i="0" lang="en-US" sz="2000" u="none" cap="none" strike="noStrike">
                <a:solidFill>
                  <a:srgbClr val="FFFFFF"/>
                </a:solidFill>
                <a:latin typeface="Lato"/>
                <a:ea typeface="Lato"/>
                <a:cs typeface="Lato"/>
                <a:sym typeface="Lato"/>
              </a:rPr>
              <a:t>DALE WAHL, DIEGO RODRIGUEZ, MATT BOLLINGER, NATALIE OLIVO, KYLE SANTANA</a:t>
            </a:r>
            <a:endParaRPr/>
          </a:p>
          <a:p>
            <a:pPr indent="0" lvl="2" marL="0" marR="0" rtl="0" algn="ctr">
              <a:spcBef>
                <a:spcPts val="961"/>
              </a:spcBef>
              <a:spcAft>
                <a:spcPts val="0"/>
              </a:spcAft>
              <a:buClr>
                <a:schemeClr val="lt1"/>
              </a:buClr>
              <a:buSzPts val="2000"/>
              <a:buFont typeface="Lato"/>
              <a:buNone/>
            </a:pPr>
            <a:r>
              <a:t/>
            </a:r>
            <a:endParaRPr b="0" i="0" sz="2000" u="none" cap="none" strike="noStrike">
              <a:solidFill>
                <a:srgbClr val="262829"/>
              </a:solidFill>
              <a:latin typeface="Lato"/>
              <a:ea typeface="Lato"/>
              <a:cs typeface="Lato"/>
              <a:sym typeface="La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ic Content">
  <p:cSld name="Generic Content">
    <p:spTree>
      <p:nvGrpSpPr>
        <p:cNvPr id="39" name="Shape 39"/>
        <p:cNvGrpSpPr/>
        <p:nvPr/>
      </p:nvGrpSpPr>
      <p:grpSpPr>
        <a:xfrm>
          <a:off x="0" y="0"/>
          <a:ext cx="0" cy="0"/>
          <a:chOff x="0" y="0"/>
          <a:chExt cx="0" cy="0"/>
        </a:xfrm>
      </p:grpSpPr>
      <p:sp>
        <p:nvSpPr>
          <p:cNvPr id="40" name="Shape 40"/>
          <p:cNvSpPr/>
          <p:nvPr/>
        </p:nvSpPr>
        <p:spPr>
          <a:xfrm>
            <a:off x="6453135" y="0"/>
            <a:ext cx="2686470" cy="5143500"/>
          </a:xfrm>
          <a:prstGeom prst="rect">
            <a:avLst/>
          </a:prstGeom>
          <a:solidFill>
            <a:srgbClr val="F2F2F2"/>
          </a:solidFill>
          <a:ln>
            <a:noFill/>
          </a:ln>
        </p:spPr>
        <p:txBody>
          <a:bodyPr anchorCtr="0" anchor="ctr" bIns="25500" lIns="51000" spcFirstLastPara="1" rIns="51000" wrap="square" tIns="255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1" name="Shape 41"/>
          <p:cNvSpPr txBox="1"/>
          <p:nvPr>
            <p:ph idx="12" type="sldNum"/>
          </p:nvPr>
        </p:nvSpPr>
        <p:spPr>
          <a:xfrm>
            <a:off x="6673810" y="4815327"/>
            <a:ext cx="2133600" cy="273844"/>
          </a:xfrm>
          <a:prstGeom prst="rect">
            <a:avLst/>
          </a:prstGeom>
          <a:noFill/>
          <a:ln>
            <a:noFill/>
          </a:ln>
        </p:spPr>
        <p:txBody>
          <a:bodyPr anchorCtr="0" anchor="ctr" bIns="40800" lIns="81600" spcFirstLastPara="1" rIns="81600" wrap="square" tIns="40800">
            <a:noAutofit/>
          </a:bodyPr>
          <a:lstStyle>
            <a:lvl1pPr indent="0" lvl="0" marL="0" marR="0" rtl="0" algn="r">
              <a:spcBef>
                <a:spcPts val="0"/>
              </a:spcBef>
              <a:buNone/>
              <a:defRPr b="1" sz="1200">
                <a:solidFill>
                  <a:srgbClr val="888888"/>
                </a:solidFill>
                <a:latin typeface="PT Sans"/>
                <a:ea typeface="PT Sans"/>
                <a:cs typeface="PT Sans"/>
                <a:sym typeface="PT Sans"/>
              </a:defRPr>
            </a:lvl1pPr>
            <a:lvl2pPr indent="0" lvl="1" marL="0" marR="0" rtl="0" algn="r">
              <a:spcBef>
                <a:spcPts val="0"/>
              </a:spcBef>
              <a:buNone/>
              <a:defRPr b="1" sz="1200">
                <a:solidFill>
                  <a:srgbClr val="888888"/>
                </a:solidFill>
                <a:latin typeface="PT Sans"/>
                <a:ea typeface="PT Sans"/>
                <a:cs typeface="PT Sans"/>
                <a:sym typeface="PT Sans"/>
              </a:defRPr>
            </a:lvl2pPr>
            <a:lvl3pPr indent="0" lvl="2" marL="0" marR="0" rtl="0" algn="r">
              <a:spcBef>
                <a:spcPts val="0"/>
              </a:spcBef>
              <a:buNone/>
              <a:defRPr b="1" sz="1200">
                <a:solidFill>
                  <a:srgbClr val="888888"/>
                </a:solidFill>
                <a:latin typeface="PT Sans"/>
                <a:ea typeface="PT Sans"/>
                <a:cs typeface="PT Sans"/>
                <a:sym typeface="PT Sans"/>
              </a:defRPr>
            </a:lvl3pPr>
            <a:lvl4pPr indent="0" lvl="3" marL="0" marR="0" rtl="0" algn="r">
              <a:spcBef>
                <a:spcPts val="0"/>
              </a:spcBef>
              <a:buNone/>
              <a:defRPr b="1" sz="1200">
                <a:solidFill>
                  <a:srgbClr val="888888"/>
                </a:solidFill>
                <a:latin typeface="PT Sans"/>
                <a:ea typeface="PT Sans"/>
                <a:cs typeface="PT Sans"/>
                <a:sym typeface="PT Sans"/>
              </a:defRPr>
            </a:lvl4pPr>
            <a:lvl5pPr indent="0" lvl="4" marL="0" marR="0" rtl="0" algn="r">
              <a:spcBef>
                <a:spcPts val="0"/>
              </a:spcBef>
              <a:buNone/>
              <a:defRPr b="1" sz="1200">
                <a:solidFill>
                  <a:srgbClr val="888888"/>
                </a:solidFill>
                <a:latin typeface="PT Sans"/>
                <a:ea typeface="PT Sans"/>
                <a:cs typeface="PT Sans"/>
                <a:sym typeface="PT Sans"/>
              </a:defRPr>
            </a:lvl5pPr>
            <a:lvl6pPr indent="0" lvl="5" marL="0" marR="0" rtl="0" algn="r">
              <a:spcBef>
                <a:spcPts val="0"/>
              </a:spcBef>
              <a:buNone/>
              <a:defRPr b="1" sz="1200">
                <a:solidFill>
                  <a:srgbClr val="888888"/>
                </a:solidFill>
                <a:latin typeface="PT Sans"/>
                <a:ea typeface="PT Sans"/>
                <a:cs typeface="PT Sans"/>
                <a:sym typeface="PT Sans"/>
              </a:defRPr>
            </a:lvl6pPr>
            <a:lvl7pPr indent="0" lvl="6" marL="0" marR="0" rtl="0" algn="r">
              <a:spcBef>
                <a:spcPts val="0"/>
              </a:spcBef>
              <a:buNone/>
              <a:defRPr b="1" sz="1200">
                <a:solidFill>
                  <a:srgbClr val="888888"/>
                </a:solidFill>
                <a:latin typeface="PT Sans"/>
                <a:ea typeface="PT Sans"/>
                <a:cs typeface="PT Sans"/>
                <a:sym typeface="PT Sans"/>
              </a:defRPr>
            </a:lvl7pPr>
            <a:lvl8pPr indent="0" lvl="7" marL="0" marR="0" rtl="0" algn="r">
              <a:spcBef>
                <a:spcPts val="0"/>
              </a:spcBef>
              <a:buNone/>
              <a:defRPr b="1" sz="1200">
                <a:solidFill>
                  <a:srgbClr val="888888"/>
                </a:solidFill>
                <a:latin typeface="PT Sans"/>
                <a:ea typeface="PT Sans"/>
                <a:cs typeface="PT Sans"/>
                <a:sym typeface="PT Sans"/>
              </a:defRPr>
            </a:lvl8pPr>
            <a:lvl9pPr indent="0" lvl="8" marL="0" marR="0" rtl="0" algn="r">
              <a:spcBef>
                <a:spcPts val="0"/>
              </a:spcBef>
              <a:buNone/>
              <a:defRPr b="1" sz="1200">
                <a:solidFill>
                  <a:srgbClr val="888888"/>
                </a:solidFill>
                <a:latin typeface="PT Sans"/>
                <a:ea typeface="PT Sans"/>
                <a:cs typeface="PT Sans"/>
                <a:sym typeface="PT Sans"/>
              </a:defRPr>
            </a:lvl9pPr>
          </a:lstStyle>
          <a:p>
            <a:pPr indent="0" lvl="0" marL="0">
              <a:spcBef>
                <a:spcPts val="0"/>
              </a:spcBef>
              <a:spcAft>
                <a:spcPts val="0"/>
              </a:spcAft>
              <a:buNone/>
            </a:pPr>
            <a:fld id="{00000000-1234-1234-1234-123412341234}" type="slidenum">
              <a:rPr lang="en-US"/>
              <a:t>‹#›</a:t>
            </a:fld>
            <a:endParaRPr/>
          </a:p>
        </p:txBody>
      </p:sp>
      <p:grpSp>
        <p:nvGrpSpPr>
          <p:cNvPr id="42" name="Shape 42"/>
          <p:cNvGrpSpPr/>
          <p:nvPr/>
        </p:nvGrpSpPr>
        <p:grpSpPr>
          <a:xfrm>
            <a:off x="196294" y="4766196"/>
            <a:ext cx="8751412" cy="47647"/>
            <a:chOff x="680697" y="7033927"/>
            <a:chExt cx="8751412" cy="72000"/>
          </a:xfrm>
        </p:grpSpPr>
        <p:cxnSp>
          <p:nvCxnSpPr>
            <p:cNvPr id="43" name="Shape 43"/>
            <p:cNvCxnSpPr/>
            <p:nvPr/>
          </p:nvCxnSpPr>
          <p:spPr>
            <a:xfrm>
              <a:off x="680697" y="7069927"/>
              <a:ext cx="7703993" cy="0"/>
            </a:xfrm>
            <a:prstGeom prst="straightConnector1">
              <a:avLst/>
            </a:prstGeom>
            <a:noFill/>
            <a:ln cap="flat" cmpd="sng" w="9525">
              <a:solidFill>
                <a:srgbClr val="BFBFBF"/>
              </a:solidFill>
              <a:prstDash val="solid"/>
              <a:round/>
              <a:headEnd len="sm" w="sm" type="none"/>
              <a:tailEnd len="sm" w="sm" type="none"/>
            </a:ln>
          </p:spPr>
        </p:cxnSp>
        <p:sp>
          <p:nvSpPr>
            <p:cNvPr id="44" name="Shape 44"/>
            <p:cNvSpPr/>
            <p:nvPr/>
          </p:nvSpPr>
          <p:spPr>
            <a:xfrm>
              <a:off x="8362592" y="7033927"/>
              <a:ext cx="1069517" cy="72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45" name="Shape 45"/>
          <p:cNvSpPr txBox="1"/>
          <p:nvPr>
            <p:ph idx="1" type="body"/>
          </p:nvPr>
        </p:nvSpPr>
        <p:spPr>
          <a:xfrm>
            <a:off x="6889750" y="762006"/>
            <a:ext cx="1793356" cy="476249"/>
          </a:xfrm>
          <a:prstGeom prst="rect">
            <a:avLst/>
          </a:prstGeom>
          <a:noFill/>
          <a:ln>
            <a:noFill/>
          </a:ln>
        </p:spPr>
        <p:txBody>
          <a:bodyPr anchorCtr="0" anchor="t" bIns="91425" lIns="91425" spcFirstLastPara="1" rIns="91425" wrap="square" tIns="91425"/>
          <a:lstStyle>
            <a:lvl1pPr indent="-228600" lvl="0" marL="457200" marR="0" rtl="0" algn="ctr">
              <a:spcBef>
                <a:spcPts val="0"/>
              </a:spcBef>
              <a:spcAft>
                <a:spcPts val="0"/>
              </a:spcAft>
              <a:buClr>
                <a:srgbClr val="27A1FB"/>
              </a:buClr>
              <a:buSzPts val="2400"/>
              <a:buFont typeface="Calibri"/>
              <a:buNone/>
              <a:defRPr b="1" sz="2400" cap="none">
                <a:solidFill>
                  <a:srgbClr val="27A1FB"/>
                </a:solidFill>
                <a:latin typeface="Calibri"/>
                <a:ea typeface="Calibri"/>
                <a:cs typeface="Calibri"/>
                <a:sym typeface="Calibri"/>
              </a:defRPr>
            </a:lvl1pPr>
            <a:lvl2pPr indent="-228600" lvl="1" marL="914400" marR="0" rtl="0" algn="l">
              <a:lnSpc>
                <a:spcPct val="128200"/>
              </a:lnSpc>
              <a:spcBef>
                <a:spcPts val="1562"/>
              </a:spcBef>
              <a:spcAft>
                <a:spcPts val="0"/>
              </a:spcAft>
              <a:buClr>
                <a:srgbClr val="373E3F"/>
              </a:buClr>
              <a:buSzPts val="2000"/>
              <a:buFont typeface="Calibri"/>
              <a:buNone/>
              <a:defRPr b="0" i="0" sz="2000" u="none" cap="none" strike="noStrike">
                <a:solidFill>
                  <a:srgbClr val="373E3F"/>
                </a:solidFill>
                <a:latin typeface="Calibri"/>
                <a:ea typeface="Calibri"/>
                <a:cs typeface="Calibri"/>
                <a:sym typeface="Calibri"/>
              </a:defRPr>
            </a:lvl2pPr>
            <a:lvl3pPr indent="-228600" lvl="2" marL="1371600" marR="0" rtl="0" algn="l">
              <a:spcBef>
                <a:spcPts val="893"/>
              </a:spcBef>
              <a:spcAft>
                <a:spcPts val="0"/>
              </a:spcAft>
              <a:buClr>
                <a:srgbClr val="E5AB3A"/>
              </a:buClr>
              <a:buSzPts val="2000"/>
              <a:buFont typeface="Calibri"/>
              <a:buNone/>
              <a:defRPr b="0" i="0" sz="2000" u="none" cap="none" strike="noStrike">
                <a:solidFill>
                  <a:srgbClr val="373E3F"/>
                </a:solidFill>
                <a:latin typeface="Calibri"/>
                <a:ea typeface="Calibri"/>
                <a:cs typeface="Calibri"/>
                <a:sym typeface="Calibri"/>
              </a:defRPr>
            </a:lvl3pPr>
            <a:lvl4pPr indent="-317500" lvl="3" marL="1828800" marR="0" rtl="0" algn="l">
              <a:spcBef>
                <a:spcPts val="893"/>
              </a:spcBef>
              <a:spcAft>
                <a:spcPts val="0"/>
              </a:spcAft>
              <a:buClr>
                <a:srgbClr val="832AA6"/>
              </a:buClr>
              <a:buSzPts val="1400"/>
              <a:buFont typeface="Arial"/>
              <a:buChar char="•"/>
              <a:defRPr b="0" i="0" sz="1400" u="none" cap="none" strike="noStrike">
                <a:solidFill>
                  <a:srgbClr val="373E3F"/>
                </a:solidFill>
                <a:latin typeface="PT Sans"/>
                <a:ea typeface="PT Sans"/>
                <a:cs typeface="PT Sans"/>
                <a:sym typeface="PT Sans"/>
              </a:defRPr>
            </a:lvl4pPr>
            <a:lvl5pPr indent="-228600" lvl="4" marL="2286000" marR="0" rtl="0" algn="l">
              <a:spcBef>
                <a:spcPts val="961"/>
              </a:spcBef>
              <a:spcAft>
                <a:spcPts val="0"/>
              </a:spcAft>
              <a:buClr>
                <a:srgbClr val="373E3F"/>
              </a:buClr>
              <a:buSzPts val="1400"/>
              <a:buFont typeface="PT Sans"/>
              <a:buNone/>
              <a:defRPr b="1" i="0" sz="1400" u="none" cap="none" strike="noStrike">
                <a:solidFill>
                  <a:srgbClr val="373E3F"/>
                </a:solidFill>
                <a:latin typeface="PT Sans"/>
                <a:ea typeface="PT Sans"/>
                <a:cs typeface="PT Sans"/>
                <a:sym typeface="PT Sans"/>
              </a:defRPr>
            </a:lvl5pPr>
            <a:lvl6pPr indent="-228600" lvl="5" marL="2743200" marR="0" rtl="0" algn="l">
              <a:spcBef>
                <a:spcPts val="0"/>
              </a:spcBef>
              <a:spcAft>
                <a:spcPts val="0"/>
              </a:spcAft>
              <a:buClr>
                <a:srgbClr val="373E3F"/>
              </a:buClr>
              <a:buSzPts val="1000"/>
              <a:buFont typeface="Calibri"/>
              <a:buNone/>
              <a:defRPr b="0" i="0" sz="1000" u="none" cap="none" strike="noStrike">
                <a:solidFill>
                  <a:srgbClr val="373E3F"/>
                </a:solidFill>
                <a:latin typeface="Calibri"/>
                <a:ea typeface="Calibri"/>
                <a:cs typeface="Calibri"/>
                <a:sym typeface="Calibri"/>
              </a:defRPr>
            </a:lvl6pPr>
            <a:lvl7pPr indent="-292100" lvl="6" marL="3200400" marR="0" rtl="0" algn="l">
              <a:spcBef>
                <a:spcPts val="641"/>
              </a:spcBef>
              <a:spcAft>
                <a:spcPts val="0"/>
              </a:spcAft>
              <a:buClr>
                <a:srgbClr val="3BB7FF"/>
              </a:buClr>
              <a:buSzPts val="1000"/>
              <a:buFont typeface="Arial"/>
              <a:buChar char="•"/>
              <a:defRPr b="0" i="0" sz="1000" u="none" cap="none" strike="noStrike">
                <a:solidFill>
                  <a:srgbClr val="373E3F"/>
                </a:solidFill>
                <a:latin typeface="Calibri"/>
                <a:ea typeface="Calibri"/>
                <a:cs typeface="Calibri"/>
                <a:sym typeface="Calibri"/>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6" name="Shape 46"/>
          <p:cNvCxnSpPr/>
          <p:nvPr/>
        </p:nvCxnSpPr>
        <p:spPr>
          <a:xfrm>
            <a:off x="204042" y="647700"/>
            <a:ext cx="5823055" cy="0"/>
          </a:xfrm>
          <a:prstGeom prst="straightConnector1">
            <a:avLst/>
          </a:prstGeom>
          <a:noFill/>
          <a:ln cap="flat" cmpd="sng" w="9525">
            <a:solidFill>
              <a:srgbClr val="BFBFBF"/>
            </a:solidFill>
            <a:prstDash val="solid"/>
            <a:round/>
            <a:headEnd len="sm" w="sm" type="none"/>
            <a:tailEnd len="sm" w="sm" type="none"/>
          </a:ln>
        </p:spPr>
      </p:cxnSp>
      <p:sp>
        <p:nvSpPr>
          <p:cNvPr id="47" name="Shape 47"/>
          <p:cNvSpPr txBox="1"/>
          <p:nvPr>
            <p:ph type="title"/>
          </p:nvPr>
        </p:nvSpPr>
        <p:spPr>
          <a:xfrm>
            <a:off x="196293" y="-21163"/>
            <a:ext cx="6256841" cy="76834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27A1FB"/>
              </a:buClr>
              <a:buSzPts val="4000"/>
              <a:buFont typeface="Lato"/>
              <a:buNone/>
              <a:defRPr b="0" i="0" sz="4000" u="none" cap="none" strike="noStrike">
                <a:solidFill>
                  <a:srgbClr val="27A1FB"/>
                </a:solidFill>
                <a:latin typeface="Lato"/>
                <a:ea typeface="Lato"/>
                <a:cs typeface="Lato"/>
                <a:sym typeface="Lat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8" name="Shape 48"/>
          <p:cNvSpPr txBox="1"/>
          <p:nvPr>
            <p:ph idx="2" type="body"/>
          </p:nvPr>
        </p:nvSpPr>
        <p:spPr>
          <a:xfrm>
            <a:off x="196292" y="749301"/>
            <a:ext cx="6256843" cy="3997851"/>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400"/>
              <a:buFont typeface="Lato"/>
              <a:buNone/>
              <a:defRPr sz="2400" cap="non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3" type="body"/>
          </p:nvPr>
        </p:nvSpPr>
        <p:spPr>
          <a:xfrm>
            <a:off x="6673810" y="1238255"/>
            <a:ext cx="2239430" cy="294735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262829"/>
              </a:buClr>
              <a:buSzPts val="2000"/>
              <a:buFont typeface="Lato"/>
              <a:buNone/>
              <a:defRPr sz="2000" cap="none">
                <a:solidFill>
                  <a:srgbClr val="262829"/>
                </a:solidFill>
                <a:latin typeface="Lato"/>
                <a:ea typeface="Lato"/>
                <a:cs typeface="Lato"/>
                <a:sym typeface="Lato"/>
              </a:defRPr>
            </a:lvl1pPr>
            <a:lvl2pPr indent="-228600" lvl="1" marL="914400" marR="0" rtl="0" algn="l">
              <a:lnSpc>
                <a:spcPct val="71222"/>
              </a:lnSpc>
              <a:spcBef>
                <a:spcPts val="159"/>
              </a:spcBef>
              <a:spcAft>
                <a:spcPts val="0"/>
              </a:spcAft>
              <a:buClr>
                <a:srgbClr val="204D8B"/>
              </a:buClr>
              <a:buSzPts val="3600"/>
              <a:buFont typeface="Lato"/>
              <a:buNone/>
              <a:defRPr b="1" i="0" sz="3600" u="none" cap="none" strike="noStrike">
                <a:solidFill>
                  <a:srgbClr val="204D8B"/>
                </a:solidFill>
                <a:latin typeface="Lato"/>
                <a:ea typeface="Lato"/>
                <a:cs typeface="Lato"/>
                <a:sym typeface="Lato"/>
              </a:defRPr>
            </a:lvl2pPr>
            <a:lvl3pPr indent="-228600" lvl="2" marL="1371600" marR="0" rtl="0" algn="l">
              <a:spcBef>
                <a:spcPts val="4326"/>
              </a:spcBef>
              <a:spcAft>
                <a:spcPts val="0"/>
              </a:spcAft>
              <a:buClr>
                <a:srgbClr val="262829"/>
              </a:buClr>
              <a:buSzPts val="1800"/>
              <a:buFont typeface="Lato"/>
              <a:buNone/>
              <a:defRPr b="0" i="0" sz="1800" u="none" cap="none" strike="noStrike">
                <a:solidFill>
                  <a:srgbClr val="262829"/>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rgbClr val="262829"/>
                </a:solidFill>
                <a:latin typeface="Lato"/>
                <a:ea typeface="Lato"/>
                <a:cs typeface="Lato"/>
                <a:sym typeface="Lato"/>
              </a:defRPr>
            </a:lvl4pPr>
            <a:lvl5pPr indent="-228600" lvl="4" marL="2286000" marR="0" rtl="0" algn="l">
              <a:spcBef>
                <a:spcPts val="961"/>
              </a:spcBef>
              <a:spcAft>
                <a:spcPts val="0"/>
              </a:spcAft>
              <a:buClr>
                <a:srgbClr val="204D8B"/>
              </a:buClr>
              <a:buSzPts val="1200"/>
              <a:buFont typeface="Lato"/>
              <a:buNone/>
              <a:defRPr b="1" i="0" sz="1200" u="none" cap="none" strike="noStrike">
                <a:solidFill>
                  <a:srgbClr val="204D8B"/>
                </a:solidFill>
                <a:latin typeface="Lato"/>
                <a:ea typeface="Lato"/>
                <a:cs typeface="Lato"/>
                <a:sym typeface="Lato"/>
              </a:defRPr>
            </a:lvl5pPr>
            <a:lvl6pPr indent="-228600" lvl="5" marL="2743200" marR="0" rtl="0" algn="l">
              <a:spcBef>
                <a:spcPts val="0"/>
              </a:spcBef>
              <a:spcAft>
                <a:spcPts val="0"/>
              </a:spcAft>
              <a:buClr>
                <a:srgbClr val="262829"/>
              </a:buClr>
              <a:buSzPts val="1200"/>
              <a:buFont typeface="Lato"/>
              <a:buNone/>
              <a:defRPr b="0" i="0" sz="1200" u="none" cap="none" strike="noStrike">
                <a:solidFill>
                  <a:srgbClr val="262829"/>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rgbClr val="262829"/>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Generic Content">
  <p:cSld name="2_Generic Content">
    <p:spTree>
      <p:nvGrpSpPr>
        <p:cNvPr id="50" name="Shape 50"/>
        <p:cNvGrpSpPr/>
        <p:nvPr/>
      </p:nvGrpSpPr>
      <p:grpSpPr>
        <a:xfrm>
          <a:off x="0" y="0"/>
          <a:ext cx="0" cy="0"/>
          <a:chOff x="0" y="0"/>
          <a:chExt cx="0" cy="0"/>
        </a:xfrm>
      </p:grpSpPr>
      <p:sp>
        <p:nvSpPr>
          <p:cNvPr id="51" name="Shape 51"/>
          <p:cNvSpPr/>
          <p:nvPr/>
        </p:nvSpPr>
        <p:spPr>
          <a:xfrm>
            <a:off x="0" y="2"/>
            <a:ext cx="9144000" cy="5143498"/>
          </a:xfrm>
          <a:prstGeom prst="rect">
            <a:avLst/>
          </a:prstGeom>
          <a:solidFill>
            <a:srgbClr val="A41014"/>
          </a:solidFill>
          <a:ln>
            <a:noFill/>
          </a:ln>
        </p:spPr>
        <p:txBody>
          <a:bodyPr anchorCtr="0" anchor="ctr" bIns="36600" lIns="73225" spcFirstLastPara="1" rIns="73225" wrap="square" tIns="366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2" name="Shape 52"/>
          <p:cNvSpPr txBox="1"/>
          <p:nvPr>
            <p:ph idx="1" type="body"/>
          </p:nvPr>
        </p:nvSpPr>
        <p:spPr>
          <a:xfrm>
            <a:off x="204042" y="370417"/>
            <a:ext cx="8740946" cy="4395779"/>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200"/>
              <a:buFont typeface="Lato"/>
              <a:buNone/>
              <a:defRPr sz="1200" cap="none">
                <a:solidFill>
                  <a:schemeClr val="lt1"/>
                </a:solidFill>
                <a:latin typeface="Lato"/>
                <a:ea typeface="Lato"/>
                <a:cs typeface="Lato"/>
                <a:sym typeface="Lato"/>
              </a:defRPr>
            </a:lvl1pPr>
            <a:lvl2pPr indent="-228600" lvl="1" marL="914400" marR="0" rtl="0" algn="l">
              <a:lnSpc>
                <a:spcPct val="71222"/>
              </a:lnSpc>
              <a:spcBef>
                <a:spcPts val="159"/>
              </a:spcBef>
              <a:spcAft>
                <a:spcPts val="0"/>
              </a:spcAft>
              <a:buClr>
                <a:schemeClr val="lt1"/>
              </a:buClr>
              <a:buSzPts val="3600"/>
              <a:buFont typeface="Lato"/>
              <a:buNone/>
              <a:defRPr b="1" i="0" sz="3600" u="none" cap="none" strike="noStrike">
                <a:solidFill>
                  <a:schemeClr val="lt1"/>
                </a:solidFill>
                <a:latin typeface="Lato"/>
                <a:ea typeface="Lato"/>
                <a:cs typeface="Lato"/>
                <a:sym typeface="Lato"/>
              </a:defRPr>
            </a:lvl2pPr>
            <a:lvl3pPr indent="-228600" lvl="2" marL="1371600" marR="0" rtl="0" algn="l">
              <a:spcBef>
                <a:spcPts val="4326"/>
              </a:spcBef>
              <a:spcAft>
                <a:spcPts val="0"/>
              </a:spcAft>
              <a:buClr>
                <a:schemeClr val="lt1"/>
              </a:buClr>
              <a:buSzPts val="1800"/>
              <a:buFont typeface="Lato"/>
              <a:buNone/>
              <a:defRPr b="0" i="0" sz="1800" u="none" cap="none" strike="noStrike">
                <a:solidFill>
                  <a:schemeClr val="lt1"/>
                </a:solidFill>
                <a:latin typeface="Lato"/>
                <a:ea typeface="Lato"/>
                <a:cs typeface="Lato"/>
                <a:sym typeface="Lato"/>
              </a:defRPr>
            </a:lvl3pPr>
            <a:lvl4pPr indent="-342900" lvl="3" marL="1828800" marR="0" rtl="0" algn="l">
              <a:spcBef>
                <a:spcPts val="961"/>
              </a:spcBef>
              <a:spcAft>
                <a:spcPts val="0"/>
              </a:spcAft>
              <a:buClr>
                <a:srgbClr val="F5B733"/>
              </a:buClr>
              <a:buSzPts val="1800"/>
              <a:buFont typeface="Arial"/>
              <a:buChar char="•"/>
              <a:defRPr b="0" i="0" sz="1800" u="none" cap="none" strike="noStrike">
                <a:solidFill>
                  <a:schemeClr val="lt1"/>
                </a:solidFill>
                <a:latin typeface="Lato"/>
                <a:ea typeface="Lato"/>
                <a:cs typeface="Lato"/>
                <a:sym typeface="Lato"/>
              </a:defRPr>
            </a:lvl4pPr>
            <a:lvl5pPr indent="-228600" lvl="4" marL="2286000" marR="0" rtl="0" algn="l">
              <a:spcBef>
                <a:spcPts val="961"/>
              </a:spcBef>
              <a:spcAft>
                <a:spcPts val="0"/>
              </a:spcAft>
              <a:buClr>
                <a:schemeClr val="lt1"/>
              </a:buClr>
              <a:buSzPts val="1200"/>
              <a:buFont typeface="Lato"/>
              <a:buNone/>
              <a:defRPr b="1" i="0" sz="1200" u="none" cap="none" strike="noStrike">
                <a:solidFill>
                  <a:schemeClr val="lt1"/>
                </a:solidFill>
                <a:latin typeface="Lato"/>
                <a:ea typeface="Lato"/>
                <a:cs typeface="Lato"/>
                <a:sym typeface="Lato"/>
              </a:defRPr>
            </a:lvl5pPr>
            <a:lvl6pPr indent="-228600" lvl="5" marL="2743200" marR="0" rtl="0" algn="l">
              <a:spcBef>
                <a:spcPts val="0"/>
              </a:spcBef>
              <a:spcAft>
                <a:spcPts val="0"/>
              </a:spcAft>
              <a:buClr>
                <a:schemeClr val="lt1"/>
              </a:buClr>
              <a:buSzPts val="1200"/>
              <a:buFont typeface="Lato"/>
              <a:buNone/>
              <a:defRPr b="0" i="0" sz="1200" u="none" cap="none" strike="noStrike">
                <a:solidFill>
                  <a:schemeClr val="lt1"/>
                </a:solidFill>
                <a:latin typeface="Lato"/>
                <a:ea typeface="Lato"/>
                <a:cs typeface="Lato"/>
                <a:sym typeface="Lato"/>
              </a:defRPr>
            </a:lvl6pPr>
            <a:lvl7pPr indent="-304800" lvl="6" marL="3200400" marR="0" rtl="0" algn="l">
              <a:spcBef>
                <a:spcPts val="641"/>
              </a:spcBef>
              <a:spcAft>
                <a:spcPts val="0"/>
              </a:spcAft>
              <a:buClr>
                <a:srgbClr val="3BB7FF"/>
              </a:buClr>
              <a:buSzPts val="1200"/>
              <a:buFont typeface="Arial"/>
              <a:buChar char="•"/>
              <a:defRPr b="0" i="0" sz="1200" u="none" cap="none" strike="noStrike">
                <a:solidFill>
                  <a:schemeClr val="lt1"/>
                </a:solidFill>
                <a:latin typeface="Lato"/>
                <a:ea typeface="Lato"/>
                <a:cs typeface="Lato"/>
                <a:sym typeface="Lato"/>
              </a:defRPr>
            </a:lvl7pPr>
            <a:lvl8pPr indent="-342900" lvl="7" marL="3657600" marR="0" rtl="0" algn="l">
              <a:spcBef>
                <a:spcPts val="641"/>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One">
  <p:cSld name="1_Title Slide One">
    <p:spTree>
      <p:nvGrpSpPr>
        <p:cNvPr id="53" name="Shape 53"/>
        <p:cNvGrpSpPr/>
        <p:nvPr/>
      </p:nvGrpSpPr>
      <p:grpSpPr>
        <a:xfrm>
          <a:off x="0" y="0"/>
          <a:ext cx="0" cy="0"/>
          <a:chOff x="0" y="0"/>
          <a:chExt cx="0" cy="0"/>
        </a:xfrm>
      </p:grpSpPr>
      <p:sp>
        <p:nvSpPr>
          <p:cNvPr id="54" name="Shape 54"/>
          <p:cNvSpPr txBox="1"/>
          <p:nvPr>
            <p:ph idx="1" type="subTitle"/>
          </p:nvPr>
        </p:nvSpPr>
        <p:spPr>
          <a:xfrm>
            <a:off x="6148164" y="1752803"/>
            <a:ext cx="2733155" cy="131445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373E3F"/>
              </a:buClr>
              <a:buSzPts val="1000"/>
              <a:buFont typeface="Calibri"/>
              <a:buNone/>
              <a:defRPr sz="1000" cap="none">
                <a:solidFill>
                  <a:srgbClr val="373E3F"/>
                </a:solidFill>
                <a:latin typeface="Calibri"/>
                <a:ea typeface="Calibri"/>
                <a:cs typeface="Calibri"/>
                <a:sym typeface="Calibri"/>
              </a:defRPr>
            </a:lvl1pPr>
            <a:lvl2pPr indent="0" lvl="1" marL="0" marR="0" rtl="0" algn="l">
              <a:lnSpc>
                <a:spcPct val="50083"/>
              </a:lnSpc>
              <a:spcBef>
                <a:spcPts val="159"/>
              </a:spcBef>
              <a:spcAft>
                <a:spcPts val="0"/>
              </a:spcAft>
              <a:buClr>
                <a:srgbClr val="262829"/>
              </a:buClr>
              <a:buSzPts val="4800"/>
              <a:buFont typeface="Calibri"/>
              <a:buNone/>
              <a:defRPr b="1" i="0" sz="4800" u="none" cap="none" strike="noStrike">
                <a:solidFill>
                  <a:srgbClr val="262829"/>
                </a:solidFill>
                <a:latin typeface="Calibri"/>
                <a:ea typeface="Calibri"/>
                <a:cs typeface="Calibri"/>
                <a:sym typeface="Calibri"/>
              </a:defRPr>
            </a:lvl2pPr>
            <a:lvl3pPr indent="0" lvl="2" marL="0" marR="0" rtl="0" algn="l">
              <a:spcBef>
                <a:spcPts val="1602"/>
              </a:spcBef>
              <a:spcAft>
                <a:spcPts val="0"/>
              </a:spcAft>
              <a:buClr>
                <a:srgbClr val="7F7F7F"/>
              </a:buClr>
              <a:buSzPts val="2000"/>
              <a:buFont typeface="Calibri"/>
              <a:buNone/>
              <a:defRPr b="0" i="0" sz="2000" u="none" cap="none" strike="noStrike">
                <a:solidFill>
                  <a:srgbClr val="7F7F7F"/>
                </a:solidFill>
                <a:latin typeface="Calibri"/>
                <a:ea typeface="Calibri"/>
                <a:cs typeface="Calibri"/>
                <a:sym typeface="Calibri"/>
              </a:defRPr>
            </a:lvl3pPr>
            <a:lvl4pPr indent="-4937" lvl="3" marL="1224137" marR="0" rtl="0" algn="ctr">
              <a:spcBef>
                <a:spcPts val="961"/>
              </a:spcBef>
              <a:spcAft>
                <a:spcPts val="0"/>
              </a:spcAft>
              <a:buClr>
                <a:srgbClr val="832AA6"/>
              </a:buClr>
              <a:buSzPts val="1400"/>
              <a:buFont typeface="Arial"/>
              <a:buNone/>
              <a:defRPr b="0" i="0" sz="1400" u="none" cap="none" strike="noStrike">
                <a:solidFill>
                  <a:srgbClr val="888888"/>
                </a:solidFill>
                <a:latin typeface="Calibri"/>
                <a:ea typeface="Calibri"/>
                <a:cs typeface="Calibri"/>
                <a:sym typeface="Calibri"/>
              </a:defRPr>
            </a:lvl4pPr>
            <a:lvl5pPr indent="-6582" lvl="4" marL="1632182" marR="0" rtl="0" algn="ctr">
              <a:spcBef>
                <a:spcPts val="961"/>
              </a:spcBef>
              <a:spcAft>
                <a:spcPts val="0"/>
              </a:spcAft>
              <a:buClr>
                <a:srgbClr val="888888"/>
              </a:buClr>
              <a:buSzPts val="1000"/>
              <a:buFont typeface="PT Sans"/>
              <a:buNone/>
              <a:defRPr b="1" i="0" sz="1000" u="none" cap="none" strike="noStrike">
                <a:solidFill>
                  <a:srgbClr val="888888"/>
                </a:solidFill>
                <a:latin typeface="PT Sans"/>
                <a:ea typeface="PT Sans"/>
                <a:cs typeface="PT Sans"/>
                <a:sym typeface="PT Sans"/>
              </a:defRPr>
            </a:lvl5pPr>
            <a:lvl6pPr indent="-8228" lvl="5" marL="2040229" marR="0" rtl="0" algn="ctr">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9873" lvl="6" marL="2448273" marR="0" rtl="0" algn="ctr">
              <a:spcBef>
                <a:spcPts val="641"/>
              </a:spcBef>
              <a:spcAft>
                <a:spcPts val="0"/>
              </a:spcAft>
              <a:buClr>
                <a:srgbClr val="3BB7FF"/>
              </a:buClr>
              <a:buSzPts val="1000"/>
              <a:buFont typeface="Arial"/>
              <a:buNone/>
              <a:defRPr b="0" i="0" sz="1000" u="none" cap="none" strike="noStrike">
                <a:solidFill>
                  <a:srgbClr val="888888"/>
                </a:solidFill>
                <a:latin typeface="Calibri"/>
                <a:ea typeface="Calibri"/>
                <a:cs typeface="Calibri"/>
                <a:sym typeface="Calibri"/>
              </a:defRPr>
            </a:lvl7pPr>
            <a:lvl8pPr indent="-11520" lvl="7" marL="2856320" marR="0" rtl="0" algn="ctr">
              <a:spcBef>
                <a:spcPts val="641"/>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indent="-463" lvl="8" marL="3264364" marR="0" rtl="0" algn="ctr">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pic>
        <p:nvPicPr>
          <p:cNvPr descr="1.jpg" id="55" name="Shape 55"/>
          <p:cNvPicPr preferRelativeResize="0"/>
          <p:nvPr/>
        </p:nvPicPr>
        <p:blipFill rotWithShape="1">
          <a:blip r:embed="rId2">
            <a:alphaModFix/>
          </a:blip>
          <a:srcRect b="0" l="0" r="0" t="0"/>
          <a:stretch/>
        </p:blipFill>
        <p:spPr>
          <a:xfrm>
            <a:off x="0" y="0"/>
            <a:ext cx="5832855" cy="5141442"/>
          </a:xfrm>
          <a:prstGeom prst="rect">
            <a:avLst/>
          </a:prstGeom>
          <a:noFill/>
          <a:ln>
            <a:noFill/>
          </a:ln>
        </p:spPr>
      </p:pic>
      <p:sp>
        <p:nvSpPr>
          <p:cNvPr id="56" name="Shape 56"/>
          <p:cNvSpPr/>
          <p:nvPr/>
        </p:nvSpPr>
        <p:spPr>
          <a:xfrm>
            <a:off x="0" y="0"/>
            <a:ext cx="5876636" cy="5143500"/>
          </a:xfrm>
          <a:prstGeom prst="rect">
            <a:avLst/>
          </a:prstGeom>
          <a:solidFill>
            <a:srgbClr val="2628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57" name="Shape 57"/>
          <p:cNvGrpSpPr/>
          <p:nvPr/>
        </p:nvGrpSpPr>
        <p:grpSpPr>
          <a:xfrm>
            <a:off x="719667" y="296842"/>
            <a:ext cx="4603750" cy="4617720"/>
            <a:chOff x="719667" y="296842"/>
            <a:chExt cx="4603750" cy="4617720"/>
          </a:xfrm>
        </p:grpSpPr>
        <p:sp>
          <p:nvSpPr>
            <p:cNvPr id="58" name="Shape 58"/>
            <p:cNvSpPr/>
            <p:nvPr/>
          </p:nvSpPr>
          <p:spPr>
            <a:xfrm>
              <a:off x="719667" y="296842"/>
              <a:ext cx="4603750" cy="4617720"/>
            </a:xfrm>
            <a:prstGeom prst="ellipse">
              <a:avLst/>
            </a:prstGeom>
            <a:solidFill>
              <a:srgbClr val="2390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59" name="Shape 59"/>
            <p:cNvSpPr/>
            <p:nvPr/>
          </p:nvSpPr>
          <p:spPr>
            <a:xfrm>
              <a:off x="1284182" y="868342"/>
              <a:ext cx="3474720" cy="3474720"/>
            </a:xfrm>
            <a:prstGeom prst="ellipse">
              <a:avLst/>
            </a:prstGeom>
            <a:solidFill>
              <a:srgbClr val="31C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One">
  <p:cSld name="3_Title Slide One">
    <p:spTree>
      <p:nvGrpSpPr>
        <p:cNvPr id="60" name="Shape 60"/>
        <p:cNvGrpSpPr/>
        <p:nvPr/>
      </p:nvGrpSpPr>
      <p:grpSpPr>
        <a:xfrm>
          <a:off x="0" y="0"/>
          <a:ext cx="0" cy="0"/>
          <a:chOff x="0" y="0"/>
          <a:chExt cx="0" cy="0"/>
        </a:xfrm>
      </p:grpSpPr>
      <p:sp>
        <p:nvSpPr>
          <p:cNvPr id="61" name="Shape 61"/>
          <p:cNvSpPr txBox="1"/>
          <p:nvPr>
            <p:ph idx="1" type="subTitle"/>
          </p:nvPr>
        </p:nvSpPr>
        <p:spPr>
          <a:xfrm>
            <a:off x="6148164" y="1752803"/>
            <a:ext cx="2733155" cy="131445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373E3F"/>
              </a:buClr>
              <a:buSzPts val="1000"/>
              <a:buFont typeface="Calibri"/>
              <a:buNone/>
              <a:defRPr sz="1000" cap="none">
                <a:solidFill>
                  <a:srgbClr val="373E3F"/>
                </a:solidFill>
                <a:latin typeface="Calibri"/>
                <a:ea typeface="Calibri"/>
                <a:cs typeface="Calibri"/>
                <a:sym typeface="Calibri"/>
              </a:defRPr>
            </a:lvl1pPr>
            <a:lvl2pPr indent="0" lvl="1" marL="0" marR="0" rtl="0" algn="l">
              <a:lnSpc>
                <a:spcPct val="50083"/>
              </a:lnSpc>
              <a:spcBef>
                <a:spcPts val="159"/>
              </a:spcBef>
              <a:spcAft>
                <a:spcPts val="0"/>
              </a:spcAft>
              <a:buClr>
                <a:srgbClr val="262829"/>
              </a:buClr>
              <a:buSzPts val="4800"/>
              <a:buFont typeface="Calibri"/>
              <a:buNone/>
              <a:defRPr b="1" i="0" sz="4800" u="none" cap="none" strike="noStrike">
                <a:solidFill>
                  <a:srgbClr val="262829"/>
                </a:solidFill>
                <a:latin typeface="Calibri"/>
                <a:ea typeface="Calibri"/>
                <a:cs typeface="Calibri"/>
                <a:sym typeface="Calibri"/>
              </a:defRPr>
            </a:lvl2pPr>
            <a:lvl3pPr indent="0" lvl="2" marL="0" marR="0" rtl="0" algn="l">
              <a:spcBef>
                <a:spcPts val="1602"/>
              </a:spcBef>
              <a:spcAft>
                <a:spcPts val="0"/>
              </a:spcAft>
              <a:buClr>
                <a:srgbClr val="7F7F7F"/>
              </a:buClr>
              <a:buSzPts val="2000"/>
              <a:buFont typeface="Calibri"/>
              <a:buNone/>
              <a:defRPr b="0" i="0" sz="2000" u="none" cap="none" strike="noStrike">
                <a:solidFill>
                  <a:srgbClr val="7F7F7F"/>
                </a:solidFill>
                <a:latin typeface="Calibri"/>
                <a:ea typeface="Calibri"/>
                <a:cs typeface="Calibri"/>
                <a:sym typeface="Calibri"/>
              </a:defRPr>
            </a:lvl3pPr>
            <a:lvl4pPr indent="-4937" lvl="3" marL="1224137" marR="0" rtl="0" algn="ctr">
              <a:spcBef>
                <a:spcPts val="961"/>
              </a:spcBef>
              <a:spcAft>
                <a:spcPts val="0"/>
              </a:spcAft>
              <a:buClr>
                <a:srgbClr val="832AA6"/>
              </a:buClr>
              <a:buSzPts val="1400"/>
              <a:buFont typeface="Arial"/>
              <a:buNone/>
              <a:defRPr b="0" i="0" sz="1400" u="none" cap="none" strike="noStrike">
                <a:solidFill>
                  <a:srgbClr val="888888"/>
                </a:solidFill>
                <a:latin typeface="Calibri"/>
                <a:ea typeface="Calibri"/>
                <a:cs typeface="Calibri"/>
                <a:sym typeface="Calibri"/>
              </a:defRPr>
            </a:lvl4pPr>
            <a:lvl5pPr indent="-6582" lvl="4" marL="1632182" marR="0" rtl="0" algn="ctr">
              <a:spcBef>
                <a:spcPts val="961"/>
              </a:spcBef>
              <a:spcAft>
                <a:spcPts val="0"/>
              </a:spcAft>
              <a:buClr>
                <a:srgbClr val="888888"/>
              </a:buClr>
              <a:buSzPts val="1000"/>
              <a:buFont typeface="PT Sans"/>
              <a:buNone/>
              <a:defRPr b="1" i="0" sz="1000" u="none" cap="none" strike="noStrike">
                <a:solidFill>
                  <a:srgbClr val="888888"/>
                </a:solidFill>
                <a:latin typeface="PT Sans"/>
                <a:ea typeface="PT Sans"/>
                <a:cs typeface="PT Sans"/>
                <a:sym typeface="PT Sans"/>
              </a:defRPr>
            </a:lvl5pPr>
            <a:lvl6pPr indent="-8228" lvl="5" marL="2040229" marR="0" rtl="0" algn="ctr">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9873" lvl="6" marL="2448273" marR="0" rtl="0" algn="ctr">
              <a:spcBef>
                <a:spcPts val="641"/>
              </a:spcBef>
              <a:spcAft>
                <a:spcPts val="0"/>
              </a:spcAft>
              <a:buClr>
                <a:srgbClr val="3BB7FF"/>
              </a:buClr>
              <a:buSzPts val="1000"/>
              <a:buFont typeface="Arial"/>
              <a:buNone/>
              <a:defRPr b="0" i="0" sz="1000" u="none" cap="none" strike="noStrike">
                <a:solidFill>
                  <a:srgbClr val="888888"/>
                </a:solidFill>
                <a:latin typeface="Calibri"/>
                <a:ea typeface="Calibri"/>
                <a:cs typeface="Calibri"/>
                <a:sym typeface="Calibri"/>
              </a:defRPr>
            </a:lvl7pPr>
            <a:lvl8pPr indent="-11520" lvl="7" marL="2856320" marR="0" rtl="0" algn="ctr">
              <a:spcBef>
                <a:spcPts val="641"/>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indent="-463" lvl="8" marL="3264364" marR="0" rtl="0" algn="ctr">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pic>
        <p:nvPicPr>
          <p:cNvPr descr="1.jpg" id="62" name="Shape 62"/>
          <p:cNvPicPr preferRelativeResize="0"/>
          <p:nvPr/>
        </p:nvPicPr>
        <p:blipFill rotWithShape="1">
          <a:blip r:embed="rId2">
            <a:alphaModFix/>
          </a:blip>
          <a:srcRect b="0" l="0" r="0" t="0"/>
          <a:stretch/>
        </p:blipFill>
        <p:spPr>
          <a:xfrm>
            <a:off x="0" y="0"/>
            <a:ext cx="5832855" cy="5141442"/>
          </a:xfrm>
          <a:prstGeom prst="rect">
            <a:avLst/>
          </a:prstGeom>
          <a:noFill/>
          <a:ln>
            <a:noFill/>
          </a:ln>
        </p:spPr>
      </p:pic>
      <p:sp>
        <p:nvSpPr>
          <p:cNvPr id="63" name="Shape 63"/>
          <p:cNvSpPr/>
          <p:nvPr/>
        </p:nvSpPr>
        <p:spPr>
          <a:xfrm>
            <a:off x="0" y="0"/>
            <a:ext cx="5876636" cy="5143500"/>
          </a:xfrm>
          <a:prstGeom prst="rect">
            <a:avLst/>
          </a:prstGeom>
          <a:solidFill>
            <a:srgbClr val="2628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64" name="Shape 64"/>
          <p:cNvSpPr/>
          <p:nvPr/>
        </p:nvSpPr>
        <p:spPr>
          <a:xfrm>
            <a:off x="935716" y="456919"/>
            <a:ext cx="4185227" cy="4197927"/>
          </a:xfrm>
          <a:prstGeom prst="ellipse">
            <a:avLst/>
          </a:prstGeom>
          <a:solidFill>
            <a:srgbClr val="2390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65" name="Shape 65"/>
          <p:cNvGrpSpPr/>
          <p:nvPr/>
        </p:nvGrpSpPr>
        <p:grpSpPr>
          <a:xfrm>
            <a:off x="898463" y="419659"/>
            <a:ext cx="4259732" cy="4272447"/>
            <a:chOff x="877915" y="422649"/>
            <a:chExt cx="4259732" cy="4272447"/>
          </a:xfrm>
        </p:grpSpPr>
        <p:sp>
          <p:nvSpPr>
            <p:cNvPr id="66" name="Shape 66"/>
            <p:cNvSpPr/>
            <p:nvPr/>
          </p:nvSpPr>
          <p:spPr>
            <a:xfrm>
              <a:off x="1802766" y="2148417"/>
              <a:ext cx="823587" cy="823587"/>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nvGrpSpPr>
            <p:cNvPr id="67" name="Shape 67"/>
            <p:cNvGrpSpPr/>
            <p:nvPr/>
          </p:nvGrpSpPr>
          <p:grpSpPr>
            <a:xfrm>
              <a:off x="877915" y="422649"/>
              <a:ext cx="4259732" cy="4272447"/>
              <a:chOff x="877915" y="422649"/>
              <a:chExt cx="4259732" cy="4272447"/>
            </a:xfrm>
          </p:grpSpPr>
          <p:sp>
            <p:nvSpPr>
              <p:cNvPr id="68" name="Shape 68"/>
              <p:cNvSpPr/>
              <p:nvPr/>
            </p:nvSpPr>
            <p:spPr>
              <a:xfrm>
                <a:off x="877915" y="422649"/>
                <a:ext cx="4259732" cy="4272447"/>
              </a:xfrm>
              <a:prstGeom prst="donut">
                <a:avLst>
                  <a:gd fmla="val 5818"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cxnSp>
            <p:nvCxnSpPr>
              <p:cNvPr id="69" name="Shape 69"/>
              <p:cNvCxnSpPr/>
              <p:nvPr/>
            </p:nvCxnSpPr>
            <p:spPr>
              <a:xfrm flipH="1">
                <a:off x="2223919" y="1629307"/>
                <a:ext cx="920750" cy="931334"/>
              </a:xfrm>
              <a:prstGeom prst="straightConnector1">
                <a:avLst/>
              </a:prstGeom>
              <a:noFill/>
              <a:ln cap="flat" cmpd="sng" w="38100">
                <a:solidFill>
                  <a:schemeClr val="lt1"/>
                </a:solidFill>
                <a:prstDash val="solid"/>
                <a:round/>
                <a:headEnd len="sm" w="sm" type="none"/>
                <a:tailEnd len="sm" w="sm" type="none"/>
              </a:ln>
            </p:spPr>
          </p:cxnSp>
          <p:cxnSp>
            <p:nvCxnSpPr>
              <p:cNvPr id="70" name="Shape 70"/>
              <p:cNvCxnSpPr/>
              <p:nvPr/>
            </p:nvCxnSpPr>
            <p:spPr>
              <a:xfrm rot="10800000">
                <a:off x="2223919" y="2560641"/>
                <a:ext cx="939719" cy="935638"/>
              </a:xfrm>
              <a:prstGeom prst="straightConnector1">
                <a:avLst/>
              </a:prstGeom>
              <a:noFill/>
              <a:ln cap="flat" cmpd="sng" w="38100">
                <a:solidFill>
                  <a:schemeClr val="lt1"/>
                </a:solidFill>
                <a:prstDash val="solid"/>
                <a:round/>
                <a:headEnd len="sm" w="sm" type="none"/>
                <a:tailEnd len="sm" w="sm" type="none"/>
              </a:ln>
            </p:spPr>
          </p:cxnSp>
          <p:sp>
            <p:nvSpPr>
              <p:cNvPr id="71" name="Shape 71"/>
              <p:cNvSpPr/>
              <p:nvPr/>
            </p:nvSpPr>
            <p:spPr>
              <a:xfrm>
                <a:off x="3063699" y="3334104"/>
                <a:ext cx="826729" cy="829196"/>
              </a:xfrm>
              <a:prstGeom prst="donut">
                <a:avLst>
                  <a:gd fmla="val 3153" name="adj"/>
                </a:avLst>
              </a:pr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cxnSp>
            <p:nvCxnSpPr>
              <p:cNvPr id="72" name="Shape 72"/>
              <p:cNvCxnSpPr/>
              <p:nvPr/>
            </p:nvCxnSpPr>
            <p:spPr>
              <a:xfrm rot="10800000">
                <a:off x="1957302" y="2555882"/>
                <a:ext cx="1572677" cy="0"/>
              </a:xfrm>
              <a:prstGeom prst="straightConnector1">
                <a:avLst/>
              </a:prstGeom>
              <a:noFill/>
              <a:ln cap="flat" cmpd="sng" w="38100">
                <a:solidFill>
                  <a:schemeClr val="lt1"/>
                </a:solidFill>
                <a:prstDash val="solid"/>
                <a:round/>
                <a:headEnd len="sm" w="sm" type="none"/>
                <a:tailEnd len="sm" w="sm" type="none"/>
              </a:ln>
            </p:spPr>
          </p:cxnSp>
          <p:sp>
            <p:nvSpPr>
              <p:cNvPr id="73" name="Shape 73"/>
              <p:cNvSpPr/>
              <p:nvPr/>
            </p:nvSpPr>
            <p:spPr>
              <a:xfrm>
                <a:off x="3533154" y="2142868"/>
                <a:ext cx="826729" cy="829196"/>
              </a:xfrm>
              <a:prstGeom prst="donut">
                <a:avLst>
                  <a:gd fmla="val 3153" name="adj"/>
                </a:avLst>
              </a:pr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74" name="Shape 74"/>
              <p:cNvSpPr/>
              <p:nvPr/>
            </p:nvSpPr>
            <p:spPr>
              <a:xfrm>
                <a:off x="3028329" y="920432"/>
                <a:ext cx="826729" cy="829196"/>
              </a:xfrm>
              <a:prstGeom prst="donut">
                <a:avLst>
                  <a:gd fmla="val 3153" name="adj"/>
                </a:avLst>
              </a:pr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196293" y="63501"/>
            <a:ext cx="8748600" cy="7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800"/>
              <a:buFont typeface="Lato"/>
              <a:buNone/>
            </a:pPr>
            <a:r>
              <a:rPr b="0" i="0" lang="en-US" sz="3200" u="none" cap="none" strike="noStrike">
                <a:solidFill>
                  <a:srgbClr val="27A1FB"/>
                </a:solidFill>
                <a:latin typeface="Lato"/>
                <a:ea typeface="Lato"/>
                <a:cs typeface="Lato"/>
                <a:sym typeface="Lato"/>
              </a:rPr>
              <a:t>WNV Cases Rise After Elevated Rainfall</a:t>
            </a:r>
            <a:endParaRPr b="0" i="0" sz="3200" u="none" cap="none" strike="noStrike">
              <a:solidFill>
                <a:srgbClr val="27A1FB"/>
              </a:solidFill>
              <a:latin typeface="Lato"/>
              <a:ea typeface="Lato"/>
              <a:cs typeface="Lato"/>
              <a:sym typeface="Lato"/>
            </a:endParaRPr>
          </a:p>
        </p:txBody>
      </p:sp>
      <p:sp>
        <p:nvSpPr>
          <p:cNvPr id="221" name="Shape 221"/>
          <p:cNvSpPr txBox="1"/>
          <p:nvPr>
            <p:ph idx="12" type="sldNum"/>
          </p:nvPr>
        </p:nvSpPr>
        <p:spPr>
          <a:xfrm>
            <a:off x="7740606" y="4815327"/>
            <a:ext cx="1069500" cy="273900"/>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Clr>
                <a:schemeClr val="lt1"/>
              </a:buClr>
              <a:buSzPts val="300"/>
              <a:buFont typeface="PT Sans"/>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pic>
        <p:nvPicPr>
          <p:cNvPr id="222" name="Shape 222"/>
          <p:cNvPicPr preferRelativeResize="0"/>
          <p:nvPr/>
        </p:nvPicPr>
        <p:blipFill rotWithShape="1">
          <a:blip r:embed="rId3">
            <a:alphaModFix/>
          </a:blip>
          <a:srcRect b="0" l="0" r="0" t="0"/>
          <a:stretch/>
        </p:blipFill>
        <p:spPr>
          <a:xfrm>
            <a:off x="418975" y="660216"/>
            <a:ext cx="8266025" cy="3807276"/>
          </a:xfrm>
          <a:prstGeom prst="rect">
            <a:avLst/>
          </a:prstGeom>
          <a:noFill/>
          <a:ln>
            <a:noFill/>
          </a:ln>
        </p:spPr>
      </p:pic>
      <p:grpSp>
        <p:nvGrpSpPr>
          <p:cNvPr id="223" name="Shape 223"/>
          <p:cNvGrpSpPr/>
          <p:nvPr/>
        </p:nvGrpSpPr>
        <p:grpSpPr>
          <a:xfrm>
            <a:off x="1077267" y="4442719"/>
            <a:ext cx="7177990" cy="338554"/>
            <a:chOff x="1031907" y="4442719"/>
            <a:chExt cx="7177990" cy="338554"/>
          </a:xfrm>
        </p:grpSpPr>
        <p:sp>
          <p:nvSpPr>
            <p:cNvPr id="224" name="Shape 224"/>
            <p:cNvSpPr txBox="1"/>
            <p:nvPr/>
          </p:nvSpPr>
          <p:spPr>
            <a:xfrm>
              <a:off x="1031907" y="4442719"/>
              <a:ext cx="717799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F3F3F"/>
                  </a:solidFill>
                  <a:latin typeface="Calibri"/>
                  <a:ea typeface="Calibri"/>
                  <a:cs typeface="Calibri"/>
                  <a:sym typeface="Calibri"/>
                </a:rPr>
                <a:t>	    JUN    		       		JULY 		        AUG 			         SEP        	</a:t>
              </a:r>
              <a:endParaRPr sz="1600">
                <a:solidFill>
                  <a:srgbClr val="3F3F3F"/>
                </a:solidFill>
                <a:latin typeface="Calibri"/>
                <a:ea typeface="Calibri"/>
                <a:cs typeface="Calibri"/>
                <a:sym typeface="Calibri"/>
              </a:endParaRPr>
            </a:p>
          </p:txBody>
        </p:sp>
        <p:cxnSp>
          <p:nvCxnSpPr>
            <p:cNvPr id="225" name="Shape 225"/>
            <p:cNvCxnSpPr/>
            <p:nvPr/>
          </p:nvCxnSpPr>
          <p:spPr>
            <a:xfrm flipH="1" rot="10800000">
              <a:off x="2708369" y="4467407"/>
              <a:ext cx="1" cy="310785"/>
            </a:xfrm>
            <a:prstGeom prst="straightConnector1">
              <a:avLst/>
            </a:prstGeom>
            <a:noFill/>
            <a:ln cap="flat" cmpd="sng" w="12700">
              <a:solidFill>
                <a:srgbClr val="7F7F7F"/>
              </a:solidFill>
              <a:prstDash val="solid"/>
              <a:round/>
              <a:headEnd len="sm" w="sm" type="none"/>
              <a:tailEnd len="sm" w="sm" type="none"/>
            </a:ln>
          </p:spPr>
        </p:cxnSp>
        <p:cxnSp>
          <p:nvCxnSpPr>
            <p:cNvPr id="226" name="Shape 226"/>
            <p:cNvCxnSpPr/>
            <p:nvPr/>
          </p:nvCxnSpPr>
          <p:spPr>
            <a:xfrm flipH="1" rot="10800000">
              <a:off x="4567925" y="4467407"/>
              <a:ext cx="1" cy="310785"/>
            </a:xfrm>
            <a:prstGeom prst="straightConnector1">
              <a:avLst/>
            </a:prstGeom>
            <a:noFill/>
            <a:ln cap="flat" cmpd="sng" w="12700">
              <a:solidFill>
                <a:srgbClr val="7F7F7F"/>
              </a:solidFill>
              <a:prstDash val="solid"/>
              <a:round/>
              <a:headEnd len="sm" w="sm" type="none"/>
              <a:tailEnd len="sm" w="sm" type="none"/>
            </a:ln>
          </p:spPr>
        </p:cxnSp>
        <p:cxnSp>
          <p:nvCxnSpPr>
            <p:cNvPr id="227" name="Shape 227"/>
            <p:cNvCxnSpPr/>
            <p:nvPr/>
          </p:nvCxnSpPr>
          <p:spPr>
            <a:xfrm flipH="1" rot="10800000">
              <a:off x="6052711" y="4467407"/>
              <a:ext cx="1" cy="310785"/>
            </a:xfrm>
            <a:prstGeom prst="straightConnector1">
              <a:avLst/>
            </a:prstGeom>
            <a:noFill/>
            <a:ln cap="flat" cmpd="sng" w="12700">
              <a:solidFill>
                <a:srgbClr val="7F7F7F"/>
              </a:solidFill>
              <a:prstDash val="solid"/>
              <a:round/>
              <a:headEnd len="sm" w="sm" type="none"/>
              <a:tailEnd len="sm" w="sm" type="none"/>
            </a:ln>
          </p:spPr>
        </p:cxnSp>
      </p:grpSp>
      <p:pic>
        <p:nvPicPr>
          <p:cNvPr id="228" name="Shape 228"/>
          <p:cNvPicPr preferRelativeResize="0"/>
          <p:nvPr/>
        </p:nvPicPr>
        <p:blipFill rotWithShape="1">
          <a:blip r:embed="rId4">
            <a:alphaModFix/>
          </a:blip>
          <a:srcRect b="0" l="0" r="0" t="0"/>
          <a:stretch/>
        </p:blipFill>
        <p:spPr>
          <a:xfrm>
            <a:off x="5394554" y="787631"/>
            <a:ext cx="236181" cy="272755"/>
          </a:xfrm>
          <a:prstGeom prst="rect">
            <a:avLst/>
          </a:prstGeom>
          <a:noFill/>
          <a:ln>
            <a:noFill/>
          </a:ln>
        </p:spPr>
      </p:pic>
      <p:pic>
        <p:nvPicPr>
          <p:cNvPr id="229" name="Shape 229"/>
          <p:cNvPicPr preferRelativeResize="0"/>
          <p:nvPr/>
        </p:nvPicPr>
        <p:blipFill rotWithShape="1">
          <a:blip r:embed="rId4">
            <a:alphaModFix/>
          </a:blip>
          <a:srcRect b="0" l="0" r="0" t="0"/>
          <a:stretch/>
        </p:blipFill>
        <p:spPr>
          <a:xfrm>
            <a:off x="5032010" y="1473010"/>
            <a:ext cx="236181" cy="272755"/>
          </a:xfrm>
          <a:prstGeom prst="rect">
            <a:avLst/>
          </a:prstGeom>
          <a:noFill/>
          <a:ln>
            <a:noFill/>
          </a:ln>
        </p:spPr>
      </p:pic>
      <p:pic>
        <p:nvPicPr>
          <p:cNvPr id="230" name="Shape 230"/>
          <p:cNvPicPr preferRelativeResize="0"/>
          <p:nvPr/>
        </p:nvPicPr>
        <p:blipFill rotWithShape="1">
          <a:blip r:embed="rId4">
            <a:alphaModFix/>
          </a:blip>
          <a:srcRect b="0" l="0" r="0" t="0"/>
          <a:stretch/>
        </p:blipFill>
        <p:spPr>
          <a:xfrm>
            <a:off x="4662895" y="2189240"/>
            <a:ext cx="236181" cy="272755"/>
          </a:xfrm>
          <a:prstGeom prst="rect">
            <a:avLst/>
          </a:prstGeom>
          <a:noFill/>
          <a:ln>
            <a:noFill/>
          </a:ln>
        </p:spPr>
      </p:pic>
      <p:pic>
        <p:nvPicPr>
          <p:cNvPr id="231" name="Shape 231"/>
          <p:cNvPicPr preferRelativeResize="0"/>
          <p:nvPr/>
        </p:nvPicPr>
        <p:blipFill rotWithShape="1">
          <a:blip r:embed="rId4">
            <a:alphaModFix/>
          </a:blip>
          <a:srcRect b="0" l="0" r="0" t="0"/>
          <a:stretch/>
        </p:blipFill>
        <p:spPr>
          <a:xfrm>
            <a:off x="4289495" y="2231340"/>
            <a:ext cx="236181" cy="272755"/>
          </a:xfrm>
          <a:prstGeom prst="rect">
            <a:avLst/>
          </a:prstGeom>
          <a:noFill/>
          <a:ln>
            <a:noFill/>
          </a:ln>
        </p:spPr>
      </p:pic>
      <p:pic>
        <p:nvPicPr>
          <p:cNvPr id="232" name="Shape 232"/>
          <p:cNvPicPr preferRelativeResize="0"/>
          <p:nvPr/>
        </p:nvPicPr>
        <p:blipFill rotWithShape="1">
          <a:blip r:embed="rId4">
            <a:alphaModFix/>
          </a:blip>
          <a:srcRect b="0" l="0" r="0" t="0"/>
          <a:stretch/>
        </p:blipFill>
        <p:spPr>
          <a:xfrm>
            <a:off x="5744310" y="2224205"/>
            <a:ext cx="236181" cy="272755"/>
          </a:xfrm>
          <a:prstGeom prst="rect">
            <a:avLst/>
          </a:prstGeom>
          <a:noFill/>
          <a:ln>
            <a:noFill/>
          </a:ln>
        </p:spPr>
      </p:pic>
      <p:pic>
        <p:nvPicPr>
          <p:cNvPr id="233" name="Shape 233"/>
          <p:cNvPicPr preferRelativeResize="0"/>
          <p:nvPr/>
        </p:nvPicPr>
        <p:blipFill rotWithShape="1">
          <a:blip r:embed="rId4">
            <a:alphaModFix/>
          </a:blip>
          <a:srcRect b="0" l="0" r="0" t="0"/>
          <a:stretch/>
        </p:blipFill>
        <p:spPr>
          <a:xfrm>
            <a:off x="6135440" y="2160700"/>
            <a:ext cx="236181" cy="272755"/>
          </a:xfrm>
          <a:prstGeom prst="rect">
            <a:avLst/>
          </a:prstGeom>
          <a:noFill/>
          <a:ln>
            <a:noFill/>
          </a:ln>
        </p:spPr>
      </p:pic>
      <p:pic>
        <p:nvPicPr>
          <p:cNvPr id="234" name="Shape 234"/>
          <p:cNvPicPr preferRelativeResize="0"/>
          <p:nvPr/>
        </p:nvPicPr>
        <p:blipFill rotWithShape="1">
          <a:blip r:embed="rId4">
            <a:alphaModFix/>
          </a:blip>
          <a:srcRect b="0" l="0" r="0" t="0"/>
          <a:stretch/>
        </p:blipFill>
        <p:spPr>
          <a:xfrm>
            <a:off x="6879235" y="2925275"/>
            <a:ext cx="236181" cy="272755"/>
          </a:xfrm>
          <a:prstGeom prst="rect">
            <a:avLst/>
          </a:prstGeom>
          <a:noFill/>
          <a:ln>
            <a:noFill/>
          </a:ln>
        </p:spPr>
      </p:pic>
      <p:pic>
        <p:nvPicPr>
          <p:cNvPr id="235" name="Shape 235"/>
          <p:cNvPicPr preferRelativeResize="0"/>
          <p:nvPr/>
        </p:nvPicPr>
        <p:blipFill rotWithShape="1">
          <a:blip r:embed="rId4">
            <a:alphaModFix/>
          </a:blip>
          <a:srcRect b="0" l="0" r="0" t="0"/>
          <a:stretch/>
        </p:blipFill>
        <p:spPr>
          <a:xfrm>
            <a:off x="7229915" y="3202859"/>
            <a:ext cx="236181" cy="272755"/>
          </a:xfrm>
          <a:prstGeom prst="rect">
            <a:avLst/>
          </a:prstGeom>
          <a:noFill/>
          <a:ln>
            <a:noFill/>
          </a:ln>
        </p:spPr>
      </p:pic>
      <p:pic>
        <p:nvPicPr>
          <p:cNvPr id="236" name="Shape 236"/>
          <p:cNvPicPr preferRelativeResize="0"/>
          <p:nvPr/>
        </p:nvPicPr>
        <p:blipFill rotWithShape="1">
          <a:blip r:embed="rId4">
            <a:alphaModFix/>
          </a:blip>
          <a:srcRect b="0" l="0" r="0" t="0"/>
          <a:stretch/>
        </p:blipFill>
        <p:spPr>
          <a:xfrm>
            <a:off x="7600731" y="3426395"/>
            <a:ext cx="236181" cy="272755"/>
          </a:xfrm>
          <a:prstGeom prst="rect">
            <a:avLst/>
          </a:prstGeom>
          <a:noFill/>
          <a:ln>
            <a:noFill/>
          </a:ln>
        </p:spPr>
      </p:pic>
      <p:pic>
        <p:nvPicPr>
          <p:cNvPr id="237" name="Shape 237"/>
          <p:cNvPicPr preferRelativeResize="0"/>
          <p:nvPr/>
        </p:nvPicPr>
        <p:blipFill rotWithShape="1">
          <a:blip r:embed="rId4">
            <a:alphaModFix/>
          </a:blip>
          <a:srcRect b="0" l="0" r="0" t="0"/>
          <a:stretch/>
        </p:blipFill>
        <p:spPr>
          <a:xfrm>
            <a:off x="3937461" y="3264674"/>
            <a:ext cx="236181" cy="272755"/>
          </a:xfrm>
          <a:prstGeom prst="rect">
            <a:avLst/>
          </a:prstGeom>
          <a:noFill/>
          <a:ln>
            <a:noFill/>
          </a:ln>
        </p:spPr>
      </p:pic>
      <p:pic>
        <p:nvPicPr>
          <p:cNvPr id="238" name="Shape 238"/>
          <p:cNvPicPr preferRelativeResize="0"/>
          <p:nvPr/>
        </p:nvPicPr>
        <p:blipFill rotWithShape="1">
          <a:blip r:embed="rId4">
            <a:alphaModFix/>
          </a:blip>
          <a:srcRect b="0" l="0" r="0" t="0"/>
          <a:stretch/>
        </p:blipFill>
        <p:spPr>
          <a:xfrm>
            <a:off x="3203113" y="3333880"/>
            <a:ext cx="236181" cy="272755"/>
          </a:xfrm>
          <a:prstGeom prst="rect">
            <a:avLst/>
          </a:prstGeom>
          <a:noFill/>
          <a:ln>
            <a:noFill/>
          </a:ln>
        </p:spPr>
      </p:pic>
      <p:pic>
        <p:nvPicPr>
          <p:cNvPr id="239" name="Shape 239"/>
          <p:cNvPicPr preferRelativeResize="0"/>
          <p:nvPr/>
        </p:nvPicPr>
        <p:blipFill rotWithShape="1">
          <a:blip r:embed="rId4">
            <a:alphaModFix/>
          </a:blip>
          <a:srcRect b="0" l="0" r="0" t="0"/>
          <a:stretch/>
        </p:blipFill>
        <p:spPr>
          <a:xfrm>
            <a:off x="2833487" y="3419751"/>
            <a:ext cx="236181" cy="272755"/>
          </a:xfrm>
          <a:prstGeom prst="rect">
            <a:avLst/>
          </a:prstGeom>
          <a:noFill/>
          <a:ln>
            <a:noFill/>
          </a:ln>
        </p:spPr>
      </p:pic>
      <p:pic>
        <p:nvPicPr>
          <p:cNvPr id="240" name="Shape 240"/>
          <p:cNvPicPr preferRelativeResize="0"/>
          <p:nvPr/>
        </p:nvPicPr>
        <p:blipFill rotWithShape="1">
          <a:blip r:embed="rId4">
            <a:alphaModFix/>
          </a:blip>
          <a:srcRect b="0" l="0" r="0" t="0"/>
          <a:stretch/>
        </p:blipFill>
        <p:spPr>
          <a:xfrm>
            <a:off x="2488250" y="3444072"/>
            <a:ext cx="236181" cy="272755"/>
          </a:xfrm>
          <a:prstGeom prst="rect">
            <a:avLst/>
          </a:prstGeom>
          <a:noFill/>
          <a:ln>
            <a:noFill/>
          </a:ln>
        </p:spPr>
      </p:pic>
      <p:pic>
        <p:nvPicPr>
          <p:cNvPr id="241" name="Shape 241"/>
          <p:cNvPicPr preferRelativeResize="0"/>
          <p:nvPr/>
        </p:nvPicPr>
        <p:blipFill rotWithShape="1">
          <a:blip r:embed="rId4">
            <a:alphaModFix/>
          </a:blip>
          <a:srcRect b="0" l="0" r="0" t="0"/>
          <a:stretch/>
        </p:blipFill>
        <p:spPr>
          <a:xfrm>
            <a:off x="2121448" y="3453255"/>
            <a:ext cx="236181" cy="272755"/>
          </a:xfrm>
          <a:prstGeom prst="rect">
            <a:avLst/>
          </a:prstGeom>
          <a:noFill/>
          <a:ln>
            <a:noFill/>
          </a:ln>
        </p:spPr>
      </p:pic>
      <p:pic>
        <p:nvPicPr>
          <p:cNvPr id="242" name="Shape 242"/>
          <p:cNvPicPr preferRelativeResize="0"/>
          <p:nvPr/>
        </p:nvPicPr>
        <p:blipFill rotWithShape="1">
          <a:blip r:embed="rId4">
            <a:alphaModFix/>
          </a:blip>
          <a:srcRect b="0" l="0" r="0" t="0"/>
          <a:stretch/>
        </p:blipFill>
        <p:spPr>
          <a:xfrm>
            <a:off x="1723726" y="3476708"/>
            <a:ext cx="236181" cy="272755"/>
          </a:xfrm>
          <a:prstGeom prst="rect">
            <a:avLst/>
          </a:prstGeom>
          <a:noFill/>
          <a:ln>
            <a:noFill/>
          </a:ln>
        </p:spPr>
      </p:pic>
      <p:pic>
        <p:nvPicPr>
          <p:cNvPr id="243" name="Shape 243"/>
          <p:cNvPicPr preferRelativeResize="0"/>
          <p:nvPr/>
        </p:nvPicPr>
        <p:blipFill rotWithShape="1">
          <a:blip r:embed="rId4">
            <a:alphaModFix/>
          </a:blip>
          <a:srcRect b="0" l="0" r="0" t="0"/>
          <a:stretch/>
        </p:blipFill>
        <p:spPr>
          <a:xfrm>
            <a:off x="1386583" y="3476709"/>
            <a:ext cx="236181" cy="272755"/>
          </a:xfrm>
          <a:prstGeom prst="rect">
            <a:avLst/>
          </a:prstGeom>
          <a:noFill/>
          <a:ln>
            <a:noFill/>
          </a:ln>
        </p:spPr>
      </p:pic>
      <p:pic>
        <p:nvPicPr>
          <p:cNvPr id="244" name="Shape 244"/>
          <p:cNvPicPr preferRelativeResize="0"/>
          <p:nvPr/>
        </p:nvPicPr>
        <p:blipFill rotWithShape="1">
          <a:blip r:embed="rId4">
            <a:alphaModFix/>
          </a:blip>
          <a:srcRect b="0" l="0" r="0" t="0"/>
          <a:stretch/>
        </p:blipFill>
        <p:spPr>
          <a:xfrm>
            <a:off x="3565956" y="3145901"/>
            <a:ext cx="236181" cy="272755"/>
          </a:xfrm>
          <a:prstGeom prst="rect">
            <a:avLst/>
          </a:prstGeom>
          <a:noFill/>
          <a:ln>
            <a:noFill/>
          </a:ln>
        </p:spPr>
      </p:pic>
      <p:pic>
        <p:nvPicPr>
          <p:cNvPr id="245" name="Shape 245"/>
          <p:cNvPicPr preferRelativeResize="0"/>
          <p:nvPr/>
        </p:nvPicPr>
        <p:blipFill rotWithShape="1">
          <a:blip r:embed="rId4">
            <a:alphaModFix/>
          </a:blip>
          <a:srcRect b="0" l="0" r="0" t="0"/>
          <a:stretch/>
        </p:blipFill>
        <p:spPr>
          <a:xfrm>
            <a:off x="6477382" y="2849348"/>
            <a:ext cx="236181" cy="27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idx="12" type="sldNum"/>
          </p:nvPr>
        </p:nvSpPr>
        <p:spPr>
          <a:xfrm>
            <a:off x="7740606" y="4815327"/>
            <a:ext cx="1069500" cy="273900"/>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Clr>
                <a:schemeClr val="lt1"/>
              </a:buClr>
              <a:buSzPts val="300"/>
              <a:buFont typeface="PT Sans"/>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sp>
        <p:nvSpPr>
          <p:cNvPr id="251" name="Shape 251"/>
          <p:cNvSpPr/>
          <p:nvPr/>
        </p:nvSpPr>
        <p:spPr>
          <a:xfrm>
            <a:off x="196293" y="4613422"/>
            <a:ext cx="7657235" cy="4758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pic>
        <p:nvPicPr>
          <p:cNvPr descr="2013-by-week.gif" id="252" name="Shape 252"/>
          <p:cNvPicPr preferRelativeResize="0"/>
          <p:nvPr/>
        </p:nvPicPr>
        <p:blipFill rotWithShape="1">
          <a:blip r:embed="rId3">
            <a:alphaModFix/>
          </a:blip>
          <a:srcRect b="0" l="0" r="0" t="0"/>
          <a:stretch/>
        </p:blipFill>
        <p:spPr>
          <a:xfrm>
            <a:off x="2560325" y="191426"/>
            <a:ext cx="3935776" cy="4939225"/>
          </a:xfrm>
          <a:prstGeom prst="rect">
            <a:avLst/>
          </a:prstGeom>
          <a:noFill/>
          <a:ln>
            <a:noFill/>
          </a:ln>
        </p:spPr>
      </p:pic>
      <p:cxnSp>
        <p:nvCxnSpPr>
          <p:cNvPr id="253" name="Shape 253"/>
          <p:cNvCxnSpPr/>
          <p:nvPr/>
        </p:nvCxnSpPr>
        <p:spPr>
          <a:xfrm>
            <a:off x="196294" y="4790020"/>
            <a:ext cx="7703993" cy="0"/>
          </a:xfrm>
          <a:prstGeom prst="straightConnector1">
            <a:avLst/>
          </a:prstGeom>
          <a:noFill/>
          <a:ln cap="flat" cmpd="sng" w="9525">
            <a:solidFill>
              <a:srgbClr val="BFBFBF"/>
            </a:solidFill>
            <a:prstDash val="solid"/>
            <a:round/>
            <a:headEnd len="sm" w="sm" type="none"/>
            <a:tailEnd len="sm" w="sm" type="none"/>
          </a:ln>
        </p:spPr>
      </p:cxnSp>
      <p:cxnSp>
        <p:nvCxnSpPr>
          <p:cNvPr id="254" name="Shape 254"/>
          <p:cNvCxnSpPr/>
          <p:nvPr/>
        </p:nvCxnSpPr>
        <p:spPr>
          <a:xfrm>
            <a:off x="238967" y="650870"/>
            <a:ext cx="8743664" cy="0"/>
          </a:xfrm>
          <a:prstGeom prst="straightConnector1">
            <a:avLst/>
          </a:prstGeom>
          <a:noFill/>
          <a:ln cap="flat" cmpd="sng" w="9525">
            <a:solidFill>
              <a:srgbClr val="BFBFBF"/>
            </a:solidFill>
            <a:prstDash val="solid"/>
            <a:round/>
            <a:headEnd len="sm" w="sm" type="none"/>
            <a:tailEnd len="sm" w="sm" type="none"/>
          </a:ln>
        </p:spPr>
      </p:cxnSp>
      <p:sp>
        <p:nvSpPr>
          <p:cNvPr id="255" name="Shape 255"/>
          <p:cNvSpPr txBox="1"/>
          <p:nvPr>
            <p:ph type="title"/>
          </p:nvPr>
        </p:nvSpPr>
        <p:spPr>
          <a:xfrm>
            <a:off x="196293" y="63501"/>
            <a:ext cx="8748600" cy="7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800"/>
              <a:buFont typeface="Lato"/>
              <a:buNone/>
            </a:pPr>
            <a:r>
              <a:rPr b="0" i="0" lang="en-US" sz="3200" u="none" cap="none" strike="noStrike">
                <a:solidFill>
                  <a:srgbClr val="27A1FB"/>
                </a:solidFill>
                <a:latin typeface="Lato"/>
                <a:ea typeface="Lato"/>
                <a:cs typeface="Lato"/>
                <a:sym typeface="Lato"/>
              </a:rPr>
              <a:t>WNV Spreads From Suburbs To City Center</a:t>
            </a:r>
            <a:endParaRPr b="0" i="0" sz="3200" u="none" cap="none" strike="noStrike">
              <a:solidFill>
                <a:srgbClr val="27A1FB"/>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idx="12" type="sldNum"/>
          </p:nvPr>
        </p:nvSpPr>
        <p:spPr>
          <a:xfrm>
            <a:off x="6673810" y="4815327"/>
            <a:ext cx="2133600"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rgbClr val="888888"/>
                </a:solidFill>
                <a:latin typeface="PT Sans"/>
                <a:ea typeface="PT Sans"/>
                <a:cs typeface="PT Sans"/>
                <a:sym typeface="PT Sans"/>
              </a:rPr>
              <a:t>‹#›</a:t>
            </a:fld>
            <a:endParaRPr b="1" sz="1200">
              <a:solidFill>
                <a:srgbClr val="888888"/>
              </a:solidFill>
              <a:latin typeface="PT Sans"/>
              <a:ea typeface="PT Sans"/>
              <a:cs typeface="PT Sans"/>
              <a:sym typeface="PT Sans"/>
            </a:endParaRPr>
          </a:p>
        </p:txBody>
      </p:sp>
      <p:sp>
        <p:nvSpPr>
          <p:cNvPr id="261" name="Shape 261"/>
          <p:cNvSpPr txBox="1"/>
          <p:nvPr>
            <p:ph idx="1" type="body"/>
          </p:nvPr>
        </p:nvSpPr>
        <p:spPr>
          <a:xfrm>
            <a:off x="6667810" y="762006"/>
            <a:ext cx="2139600" cy="476249"/>
          </a:xfrm>
          <a:prstGeom prst="rect">
            <a:avLst/>
          </a:prstGeom>
          <a:noFill/>
          <a:ln>
            <a:noFill/>
          </a:ln>
        </p:spPr>
        <p:txBody>
          <a:bodyPr anchorCtr="0" anchor="t" bIns="25500" lIns="51000" spcFirstLastPara="1" rIns="51000" wrap="square" tIns="25500">
            <a:noAutofit/>
          </a:bodyPr>
          <a:lstStyle/>
          <a:p>
            <a:pPr indent="0" lvl="0" marL="0" marR="0" rtl="0" algn="ctr">
              <a:spcBef>
                <a:spcPts val="0"/>
              </a:spcBef>
              <a:spcAft>
                <a:spcPts val="0"/>
              </a:spcAft>
              <a:buClr>
                <a:srgbClr val="27A1FB"/>
              </a:buClr>
              <a:buSzPts val="2400"/>
              <a:buFont typeface="Calibri"/>
              <a:buNone/>
            </a:pPr>
            <a:r>
              <a:rPr b="1" lang="en-US" sz="2400" cap="none">
                <a:solidFill>
                  <a:srgbClr val="27A1FB"/>
                </a:solidFill>
                <a:latin typeface="Calibri"/>
                <a:ea typeface="Calibri"/>
                <a:cs typeface="Calibri"/>
                <a:sym typeface="Calibri"/>
              </a:rPr>
              <a:t>OCCURRENCE</a:t>
            </a:r>
            <a:endParaRPr b="1" sz="2400" cap="none">
              <a:solidFill>
                <a:srgbClr val="27A1FB"/>
              </a:solidFill>
              <a:latin typeface="Calibri"/>
              <a:ea typeface="Calibri"/>
              <a:cs typeface="Calibri"/>
              <a:sym typeface="Calibri"/>
            </a:endParaRPr>
          </a:p>
        </p:txBody>
      </p:sp>
      <p:sp>
        <p:nvSpPr>
          <p:cNvPr id="262" name="Shape 262"/>
          <p:cNvSpPr txBox="1"/>
          <p:nvPr>
            <p:ph type="title"/>
          </p:nvPr>
        </p:nvSpPr>
        <p:spPr>
          <a:xfrm>
            <a:off x="196293" y="-21163"/>
            <a:ext cx="6256841"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WNV Presence Over Time</a:t>
            </a:r>
            <a:endParaRPr b="0" i="0" sz="4000" u="none" cap="none" strike="noStrike">
              <a:solidFill>
                <a:srgbClr val="27A1FB"/>
              </a:solidFill>
              <a:latin typeface="Lato"/>
              <a:ea typeface="Lato"/>
              <a:cs typeface="Lato"/>
              <a:sym typeface="Lato"/>
            </a:endParaRPr>
          </a:p>
        </p:txBody>
      </p:sp>
      <p:sp>
        <p:nvSpPr>
          <p:cNvPr id="263" name="Shape 263"/>
          <p:cNvSpPr txBox="1"/>
          <p:nvPr>
            <p:ph idx="3" type="body"/>
          </p:nvPr>
        </p:nvSpPr>
        <p:spPr>
          <a:xfrm>
            <a:off x="6673810" y="1238255"/>
            <a:ext cx="2239430" cy="2947353"/>
          </a:xfrm>
          <a:prstGeom prst="rect">
            <a:avLst/>
          </a:prstGeom>
          <a:no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2000"/>
              <a:buFont typeface="Lato"/>
              <a:buNone/>
            </a:pPr>
            <a:r>
              <a:rPr b="1" lang="en-US" sz="2000" cap="none">
                <a:solidFill>
                  <a:srgbClr val="262829"/>
                </a:solidFill>
                <a:latin typeface="Lato"/>
                <a:ea typeface="Lato"/>
                <a:cs typeface="Lato"/>
                <a:sym typeface="Lato"/>
              </a:rPr>
              <a:t>2007: </a:t>
            </a:r>
            <a:r>
              <a:rPr lang="en-US" sz="2000" cap="none">
                <a:solidFill>
                  <a:srgbClr val="262829"/>
                </a:solidFill>
                <a:latin typeface="Lato"/>
                <a:ea typeface="Lato"/>
                <a:cs typeface="Lato"/>
                <a:sym typeface="Lato"/>
              </a:rPr>
              <a:t>More cases of WNV than any other year</a:t>
            </a:r>
            <a:endParaRPr/>
          </a:p>
          <a:p>
            <a:pPr indent="0" lvl="0" marL="0" marR="0" rtl="0" algn="l">
              <a:lnSpc>
                <a:spcPct val="100000"/>
              </a:lnSpc>
              <a:spcBef>
                <a:spcPts val="159"/>
              </a:spcBef>
              <a:spcAft>
                <a:spcPts val="0"/>
              </a:spcAft>
              <a:buClr>
                <a:srgbClr val="262829"/>
              </a:buClr>
              <a:buSzPts val="2000"/>
              <a:buFont typeface="Lato"/>
              <a:buNone/>
            </a:pPr>
            <a:r>
              <a:t/>
            </a:r>
            <a:endParaRPr sz="2000" cap="none">
              <a:solidFill>
                <a:srgbClr val="262829"/>
              </a:solidFill>
              <a:latin typeface="Lato"/>
              <a:ea typeface="Lato"/>
              <a:cs typeface="Lato"/>
              <a:sym typeface="Lato"/>
            </a:endParaRPr>
          </a:p>
          <a:p>
            <a:pPr indent="0" lvl="0" marL="0" marR="0" rtl="0" algn="l">
              <a:lnSpc>
                <a:spcPct val="100000"/>
              </a:lnSpc>
              <a:spcBef>
                <a:spcPts val="159"/>
              </a:spcBef>
              <a:spcAft>
                <a:spcPts val="0"/>
              </a:spcAft>
              <a:buClr>
                <a:srgbClr val="262829"/>
              </a:buClr>
              <a:buSzPts val="2000"/>
              <a:buFont typeface="Lato"/>
              <a:buNone/>
            </a:pPr>
            <a:r>
              <a:rPr b="1" lang="en-US" sz="2000" cap="none">
                <a:solidFill>
                  <a:srgbClr val="262829"/>
                </a:solidFill>
                <a:latin typeface="Lato"/>
                <a:ea typeface="Lato"/>
                <a:cs typeface="Lato"/>
                <a:sym typeface="Lato"/>
              </a:rPr>
              <a:t>2009: </a:t>
            </a:r>
            <a:r>
              <a:rPr lang="en-US" sz="2000" cap="none">
                <a:solidFill>
                  <a:srgbClr val="262829"/>
                </a:solidFill>
                <a:latin typeface="Lato"/>
                <a:ea typeface="Lato"/>
                <a:cs typeface="Lato"/>
                <a:sym typeface="Lato"/>
              </a:rPr>
              <a:t>WNV reserved to the suburbs</a:t>
            </a:r>
            <a:endParaRPr sz="2000" cap="none">
              <a:solidFill>
                <a:srgbClr val="262829"/>
              </a:solidFill>
              <a:latin typeface="Lato"/>
              <a:ea typeface="Lato"/>
              <a:cs typeface="Lato"/>
              <a:sym typeface="Lato"/>
            </a:endParaRPr>
          </a:p>
        </p:txBody>
      </p:sp>
      <p:pic>
        <p:nvPicPr>
          <p:cNvPr id="264" name="Shape 264"/>
          <p:cNvPicPr preferRelativeResize="0"/>
          <p:nvPr/>
        </p:nvPicPr>
        <p:blipFill rotWithShape="1">
          <a:blip r:embed="rId3">
            <a:alphaModFix/>
          </a:blip>
          <a:srcRect b="0" l="0" r="0" t="0"/>
          <a:stretch/>
        </p:blipFill>
        <p:spPr>
          <a:xfrm>
            <a:off x="2995875" y="778550"/>
            <a:ext cx="3259907" cy="4248091"/>
          </a:xfrm>
          <a:prstGeom prst="rect">
            <a:avLst/>
          </a:prstGeom>
          <a:noFill/>
          <a:ln>
            <a:noFill/>
          </a:ln>
        </p:spPr>
      </p:pic>
      <p:pic>
        <p:nvPicPr>
          <p:cNvPr id="265" name="Shape 265"/>
          <p:cNvPicPr preferRelativeResize="0"/>
          <p:nvPr/>
        </p:nvPicPr>
        <p:blipFill rotWithShape="1">
          <a:blip r:embed="rId4">
            <a:alphaModFix/>
          </a:blip>
          <a:srcRect b="0" l="0" r="0" t="0"/>
          <a:stretch/>
        </p:blipFill>
        <p:spPr>
          <a:xfrm>
            <a:off x="109900" y="778550"/>
            <a:ext cx="3259907" cy="4248091"/>
          </a:xfrm>
          <a:prstGeom prst="rect">
            <a:avLst/>
          </a:prstGeom>
          <a:noFill/>
          <a:ln>
            <a:noFill/>
          </a:ln>
        </p:spPr>
      </p:pic>
      <p:sp>
        <p:nvSpPr>
          <p:cNvPr id="266" name="Shape 266"/>
          <p:cNvSpPr txBox="1"/>
          <p:nvPr/>
        </p:nvSpPr>
        <p:spPr>
          <a:xfrm>
            <a:off x="1259800" y="961750"/>
            <a:ext cx="1435200" cy="273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rPr lang="en-US" sz="1800">
                <a:solidFill>
                  <a:schemeClr val="dk1"/>
                </a:solidFill>
                <a:latin typeface="Lato"/>
                <a:ea typeface="Lato"/>
                <a:cs typeface="Lato"/>
                <a:sym typeface="Lato"/>
              </a:rPr>
              <a:t>   2007  </a:t>
            </a:r>
            <a:r>
              <a:rPr lang="en-US" sz="1800">
                <a:solidFill>
                  <a:schemeClr val="lt1"/>
                </a:solidFill>
                <a:latin typeface="Lato"/>
                <a:ea typeface="Lato"/>
                <a:cs typeface="Lato"/>
                <a:sym typeface="Lato"/>
              </a:rPr>
              <a:t>.</a:t>
            </a:r>
            <a:r>
              <a:rPr lang="en-US" sz="1800">
                <a:solidFill>
                  <a:schemeClr val="dk1"/>
                </a:solidFill>
                <a:latin typeface="Lato"/>
                <a:ea typeface="Lato"/>
                <a:cs typeface="Lato"/>
                <a:sym typeface="Lato"/>
              </a:rPr>
              <a:t> </a:t>
            </a:r>
            <a:endParaRPr/>
          </a:p>
        </p:txBody>
      </p:sp>
      <p:sp>
        <p:nvSpPr>
          <p:cNvPr id="267" name="Shape 267"/>
          <p:cNvSpPr txBox="1"/>
          <p:nvPr/>
        </p:nvSpPr>
        <p:spPr>
          <a:xfrm>
            <a:off x="4159775" y="961750"/>
            <a:ext cx="1435200" cy="273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rPr lang="en-US" sz="1800">
                <a:solidFill>
                  <a:schemeClr val="dk1"/>
                </a:solidFill>
                <a:latin typeface="Lato"/>
                <a:ea typeface="Lato"/>
                <a:cs typeface="Lato"/>
                <a:sym typeface="Lato"/>
              </a:rPr>
              <a:t>   2009  </a:t>
            </a:r>
            <a:r>
              <a:rPr lang="en-US" sz="1800">
                <a:solidFill>
                  <a:schemeClr val="lt1"/>
                </a:solidFill>
                <a:latin typeface="Lato"/>
                <a:ea typeface="Lato"/>
                <a:cs typeface="Lato"/>
                <a:sym typeface="Lato"/>
              </a:rPr>
              <a:t>.</a:t>
            </a:r>
            <a:r>
              <a:rPr lang="en-US" sz="1800">
                <a:solidFill>
                  <a:schemeClr val="dk1"/>
                </a:solidFill>
                <a:latin typeface="Lato"/>
                <a:ea typeface="Lato"/>
                <a:cs typeface="Lato"/>
                <a:sym typeface="Lato"/>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rotWithShape="1">
          <a:blip r:embed="rId3">
            <a:alphaModFix/>
          </a:blip>
          <a:srcRect b="0" l="0" r="0" t="0"/>
          <a:stretch/>
        </p:blipFill>
        <p:spPr>
          <a:xfrm>
            <a:off x="3027991" y="770479"/>
            <a:ext cx="3259907" cy="4248108"/>
          </a:xfrm>
          <a:prstGeom prst="rect">
            <a:avLst/>
          </a:prstGeom>
          <a:noFill/>
          <a:ln>
            <a:noFill/>
          </a:ln>
        </p:spPr>
      </p:pic>
      <p:pic>
        <p:nvPicPr>
          <p:cNvPr id="273" name="Shape 273"/>
          <p:cNvPicPr preferRelativeResize="0"/>
          <p:nvPr/>
        </p:nvPicPr>
        <p:blipFill rotWithShape="1">
          <a:blip r:embed="rId4">
            <a:alphaModFix/>
          </a:blip>
          <a:srcRect b="0" l="0" r="0" t="0"/>
          <a:stretch/>
        </p:blipFill>
        <p:spPr>
          <a:xfrm>
            <a:off x="124941" y="770442"/>
            <a:ext cx="3259907" cy="4248119"/>
          </a:xfrm>
          <a:prstGeom prst="rect">
            <a:avLst/>
          </a:prstGeom>
          <a:noFill/>
          <a:ln>
            <a:noFill/>
          </a:ln>
        </p:spPr>
      </p:pic>
      <p:sp>
        <p:nvSpPr>
          <p:cNvPr id="274" name="Shape 274"/>
          <p:cNvSpPr txBox="1"/>
          <p:nvPr>
            <p:ph idx="12" type="sldNum"/>
          </p:nvPr>
        </p:nvSpPr>
        <p:spPr>
          <a:xfrm>
            <a:off x="6673810" y="4815327"/>
            <a:ext cx="2133600"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rgbClr val="888888"/>
                </a:solidFill>
                <a:latin typeface="PT Sans"/>
                <a:ea typeface="PT Sans"/>
                <a:cs typeface="PT Sans"/>
                <a:sym typeface="PT Sans"/>
              </a:rPr>
              <a:t>‹#›</a:t>
            </a:fld>
            <a:endParaRPr b="1" sz="1200">
              <a:solidFill>
                <a:srgbClr val="888888"/>
              </a:solidFill>
              <a:latin typeface="PT Sans"/>
              <a:ea typeface="PT Sans"/>
              <a:cs typeface="PT Sans"/>
              <a:sym typeface="PT Sans"/>
            </a:endParaRPr>
          </a:p>
        </p:txBody>
      </p:sp>
      <p:sp>
        <p:nvSpPr>
          <p:cNvPr id="275" name="Shape 275"/>
          <p:cNvSpPr txBox="1"/>
          <p:nvPr>
            <p:ph type="title"/>
          </p:nvPr>
        </p:nvSpPr>
        <p:spPr>
          <a:xfrm>
            <a:off x="196293" y="-21163"/>
            <a:ext cx="6256841"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WNV Presence Over Time</a:t>
            </a:r>
            <a:endParaRPr b="0" i="0" sz="4000" u="none" cap="none" strike="noStrike">
              <a:solidFill>
                <a:srgbClr val="27A1FB"/>
              </a:solidFill>
              <a:latin typeface="Lato"/>
              <a:ea typeface="Lato"/>
              <a:cs typeface="Lato"/>
              <a:sym typeface="Lato"/>
            </a:endParaRPr>
          </a:p>
        </p:txBody>
      </p:sp>
      <p:sp>
        <p:nvSpPr>
          <p:cNvPr id="276" name="Shape 276"/>
          <p:cNvSpPr txBox="1"/>
          <p:nvPr>
            <p:ph idx="3" type="body"/>
          </p:nvPr>
        </p:nvSpPr>
        <p:spPr>
          <a:xfrm>
            <a:off x="6673810" y="1238255"/>
            <a:ext cx="2239430" cy="2947353"/>
          </a:xfrm>
          <a:prstGeom prst="rect">
            <a:avLst/>
          </a:prstGeom>
          <a:no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2000"/>
              <a:buFont typeface="Lato"/>
              <a:buNone/>
            </a:pPr>
            <a:r>
              <a:rPr b="1" lang="en-US" sz="2000" cap="none">
                <a:solidFill>
                  <a:srgbClr val="262829"/>
                </a:solidFill>
                <a:latin typeface="Lato"/>
                <a:ea typeface="Lato"/>
                <a:cs typeface="Lato"/>
                <a:sym typeface="Lato"/>
              </a:rPr>
              <a:t>2011: </a:t>
            </a:r>
            <a:r>
              <a:rPr lang="en-US" sz="2000" cap="none">
                <a:solidFill>
                  <a:srgbClr val="262829"/>
                </a:solidFill>
                <a:latin typeface="Lato"/>
                <a:ea typeface="Lato"/>
                <a:cs typeface="Lato"/>
                <a:sym typeface="Lato"/>
              </a:rPr>
              <a:t>Limited WNV cases</a:t>
            </a:r>
            <a:endParaRPr/>
          </a:p>
          <a:p>
            <a:pPr indent="0" lvl="0" marL="0" marR="0" rtl="0" algn="l">
              <a:lnSpc>
                <a:spcPct val="100000"/>
              </a:lnSpc>
              <a:spcBef>
                <a:spcPts val="159"/>
              </a:spcBef>
              <a:spcAft>
                <a:spcPts val="0"/>
              </a:spcAft>
              <a:buClr>
                <a:srgbClr val="262829"/>
              </a:buClr>
              <a:buSzPts val="2000"/>
              <a:buFont typeface="Lato"/>
              <a:buNone/>
            </a:pPr>
            <a:r>
              <a:t/>
            </a:r>
            <a:endParaRPr sz="2000" cap="none">
              <a:solidFill>
                <a:srgbClr val="262829"/>
              </a:solidFill>
              <a:latin typeface="Lato"/>
              <a:ea typeface="Lato"/>
              <a:cs typeface="Lato"/>
              <a:sym typeface="Lato"/>
            </a:endParaRPr>
          </a:p>
          <a:p>
            <a:pPr indent="0" lvl="0" marL="0" marR="0" rtl="0" algn="l">
              <a:lnSpc>
                <a:spcPct val="100000"/>
              </a:lnSpc>
              <a:spcBef>
                <a:spcPts val="159"/>
              </a:spcBef>
              <a:spcAft>
                <a:spcPts val="0"/>
              </a:spcAft>
              <a:buClr>
                <a:srgbClr val="262829"/>
              </a:buClr>
              <a:buSzPts val="2000"/>
              <a:buFont typeface="Lato"/>
              <a:buNone/>
            </a:pPr>
            <a:r>
              <a:rPr b="1" lang="en-US" sz="2000" cap="none">
                <a:solidFill>
                  <a:srgbClr val="262829"/>
                </a:solidFill>
                <a:latin typeface="Lato"/>
                <a:ea typeface="Lato"/>
                <a:cs typeface="Lato"/>
                <a:sym typeface="Lato"/>
              </a:rPr>
              <a:t>2013: </a:t>
            </a:r>
            <a:r>
              <a:rPr lang="en-US" sz="2000" cap="none">
                <a:solidFill>
                  <a:srgbClr val="262829"/>
                </a:solidFill>
                <a:latin typeface="Lato"/>
                <a:ea typeface="Lato"/>
                <a:cs typeface="Lato"/>
                <a:sym typeface="Lato"/>
              </a:rPr>
              <a:t>Severe WNV presence</a:t>
            </a:r>
            <a:endParaRPr sz="2000" cap="none">
              <a:solidFill>
                <a:srgbClr val="262829"/>
              </a:solidFill>
              <a:latin typeface="Lato"/>
              <a:ea typeface="Lato"/>
              <a:cs typeface="Lato"/>
              <a:sym typeface="Lato"/>
            </a:endParaRPr>
          </a:p>
        </p:txBody>
      </p:sp>
      <p:sp>
        <p:nvSpPr>
          <p:cNvPr id="277" name="Shape 277"/>
          <p:cNvSpPr txBox="1"/>
          <p:nvPr/>
        </p:nvSpPr>
        <p:spPr>
          <a:xfrm>
            <a:off x="1259800" y="961750"/>
            <a:ext cx="1435200" cy="273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rPr lang="en-US" sz="1800">
                <a:solidFill>
                  <a:schemeClr val="dk1"/>
                </a:solidFill>
                <a:latin typeface="Lato"/>
                <a:ea typeface="Lato"/>
                <a:cs typeface="Lato"/>
                <a:sym typeface="Lato"/>
              </a:rPr>
              <a:t>   2011  </a:t>
            </a:r>
            <a:r>
              <a:rPr lang="en-US" sz="1800">
                <a:solidFill>
                  <a:schemeClr val="lt1"/>
                </a:solidFill>
                <a:latin typeface="Lato"/>
                <a:ea typeface="Lato"/>
                <a:cs typeface="Lato"/>
                <a:sym typeface="Lato"/>
              </a:rPr>
              <a:t>.</a:t>
            </a:r>
            <a:r>
              <a:rPr lang="en-US" sz="1800">
                <a:solidFill>
                  <a:schemeClr val="dk1"/>
                </a:solidFill>
                <a:latin typeface="Lato"/>
                <a:ea typeface="Lato"/>
                <a:cs typeface="Lato"/>
                <a:sym typeface="Lato"/>
              </a:rPr>
              <a:t> </a:t>
            </a:r>
            <a:endParaRPr/>
          </a:p>
        </p:txBody>
      </p:sp>
      <p:sp>
        <p:nvSpPr>
          <p:cNvPr id="278" name="Shape 278"/>
          <p:cNvSpPr txBox="1"/>
          <p:nvPr/>
        </p:nvSpPr>
        <p:spPr>
          <a:xfrm>
            <a:off x="4159775" y="961750"/>
            <a:ext cx="1435200" cy="273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rPr lang="en-US" sz="1800">
                <a:solidFill>
                  <a:schemeClr val="dk1"/>
                </a:solidFill>
                <a:latin typeface="Lato"/>
                <a:ea typeface="Lato"/>
                <a:cs typeface="Lato"/>
                <a:sym typeface="Lato"/>
              </a:rPr>
              <a:t>   2013  </a:t>
            </a:r>
            <a:r>
              <a:rPr lang="en-US" sz="1800">
                <a:solidFill>
                  <a:schemeClr val="lt1"/>
                </a:solidFill>
                <a:latin typeface="Lato"/>
                <a:ea typeface="Lato"/>
                <a:cs typeface="Lato"/>
                <a:sym typeface="Lato"/>
              </a:rPr>
              <a:t>.</a:t>
            </a:r>
            <a:r>
              <a:rPr lang="en-US" sz="1800">
                <a:solidFill>
                  <a:schemeClr val="dk1"/>
                </a:solidFill>
                <a:latin typeface="Lato"/>
                <a:ea typeface="Lato"/>
                <a:cs typeface="Lato"/>
                <a:sym typeface="Lato"/>
              </a:rPr>
              <a:t> </a:t>
            </a:r>
            <a:endParaRPr/>
          </a:p>
        </p:txBody>
      </p:sp>
      <p:sp>
        <p:nvSpPr>
          <p:cNvPr id="279" name="Shape 279"/>
          <p:cNvSpPr txBox="1"/>
          <p:nvPr>
            <p:ph idx="1" type="body"/>
          </p:nvPr>
        </p:nvSpPr>
        <p:spPr>
          <a:xfrm>
            <a:off x="6673810" y="762006"/>
            <a:ext cx="2023490" cy="476249"/>
          </a:xfrm>
          <a:prstGeom prst="rect">
            <a:avLst/>
          </a:prstGeom>
          <a:noFill/>
          <a:ln>
            <a:noFill/>
          </a:ln>
        </p:spPr>
        <p:txBody>
          <a:bodyPr anchorCtr="0" anchor="t" bIns="25500" lIns="51000" spcFirstLastPara="1" rIns="51000" wrap="square" tIns="25500">
            <a:noAutofit/>
          </a:bodyPr>
          <a:lstStyle/>
          <a:p>
            <a:pPr indent="0" lvl="0" marL="0" marR="0" rtl="0" algn="ctr">
              <a:spcBef>
                <a:spcPts val="0"/>
              </a:spcBef>
              <a:spcAft>
                <a:spcPts val="0"/>
              </a:spcAft>
              <a:buClr>
                <a:srgbClr val="27A1FB"/>
              </a:buClr>
              <a:buSzPts val="2400"/>
              <a:buFont typeface="Calibri"/>
              <a:buNone/>
            </a:pPr>
            <a:r>
              <a:rPr b="1" lang="en-US" sz="2400" cap="none">
                <a:solidFill>
                  <a:srgbClr val="27A1FB"/>
                </a:solidFill>
                <a:latin typeface="Calibri"/>
                <a:ea typeface="Calibri"/>
                <a:cs typeface="Calibri"/>
                <a:sym typeface="Calibri"/>
              </a:rPr>
              <a:t>OCCURRENCE</a:t>
            </a:r>
            <a:endParaRPr b="1" sz="2400" cap="none">
              <a:solidFill>
                <a:srgbClr val="27A1FB"/>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12" type="sldNum"/>
          </p:nvPr>
        </p:nvSpPr>
        <p:spPr>
          <a:xfrm>
            <a:off x="6673810" y="4815327"/>
            <a:ext cx="2133600"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rgbClr val="888888"/>
                </a:solidFill>
                <a:latin typeface="PT Sans"/>
                <a:ea typeface="PT Sans"/>
                <a:cs typeface="PT Sans"/>
                <a:sym typeface="PT Sans"/>
              </a:rPr>
              <a:t>‹#›</a:t>
            </a:fld>
            <a:endParaRPr b="1" sz="1200">
              <a:solidFill>
                <a:srgbClr val="888888"/>
              </a:solidFill>
              <a:latin typeface="PT Sans"/>
              <a:ea typeface="PT Sans"/>
              <a:cs typeface="PT Sans"/>
              <a:sym typeface="PT Sans"/>
            </a:endParaRPr>
          </a:p>
        </p:txBody>
      </p:sp>
      <p:sp>
        <p:nvSpPr>
          <p:cNvPr id="286" name="Shape 286"/>
          <p:cNvSpPr txBox="1"/>
          <p:nvPr>
            <p:ph idx="1" type="body"/>
          </p:nvPr>
        </p:nvSpPr>
        <p:spPr>
          <a:xfrm>
            <a:off x="6594909" y="762006"/>
            <a:ext cx="2250291" cy="476249"/>
          </a:xfrm>
          <a:prstGeom prst="rect">
            <a:avLst/>
          </a:prstGeom>
          <a:noFill/>
          <a:ln>
            <a:noFill/>
          </a:ln>
        </p:spPr>
        <p:txBody>
          <a:bodyPr anchorCtr="0" anchor="t" bIns="25500" lIns="51000" spcFirstLastPara="1" rIns="51000" wrap="square" tIns="25500">
            <a:noAutofit/>
          </a:bodyPr>
          <a:lstStyle/>
          <a:p>
            <a:pPr indent="0" lvl="0" marL="0" marR="0" rtl="0" algn="ctr">
              <a:spcBef>
                <a:spcPts val="0"/>
              </a:spcBef>
              <a:spcAft>
                <a:spcPts val="0"/>
              </a:spcAft>
              <a:buClr>
                <a:srgbClr val="27A1FB"/>
              </a:buClr>
              <a:buSzPts val="2400"/>
              <a:buFont typeface="Calibri"/>
              <a:buNone/>
            </a:pPr>
            <a:r>
              <a:rPr b="1" lang="en-US" sz="2400" cap="none">
                <a:solidFill>
                  <a:srgbClr val="27A1FB"/>
                </a:solidFill>
                <a:latin typeface="Calibri"/>
                <a:ea typeface="Calibri"/>
                <a:cs typeface="Calibri"/>
                <a:sym typeface="Calibri"/>
              </a:rPr>
              <a:t>OCCURRENCE</a:t>
            </a:r>
            <a:endParaRPr b="1" sz="2400" cap="none">
              <a:solidFill>
                <a:srgbClr val="27A1FB"/>
              </a:solidFill>
              <a:latin typeface="Calibri"/>
              <a:ea typeface="Calibri"/>
              <a:cs typeface="Calibri"/>
              <a:sym typeface="Calibri"/>
            </a:endParaRPr>
          </a:p>
        </p:txBody>
      </p:sp>
      <p:sp>
        <p:nvSpPr>
          <p:cNvPr id="287" name="Shape 287"/>
          <p:cNvSpPr txBox="1"/>
          <p:nvPr>
            <p:ph type="title"/>
          </p:nvPr>
        </p:nvSpPr>
        <p:spPr>
          <a:xfrm>
            <a:off x="196293" y="-21163"/>
            <a:ext cx="6256841"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WNV Cases per Zip Code</a:t>
            </a:r>
            <a:endParaRPr b="0" i="0" sz="4000" u="none" cap="none" strike="noStrike">
              <a:solidFill>
                <a:srgbClr val="27A1FB"/>
              </a:solidFill>
              <a:latin typeface="Lato"/>
              <a:ea typeface="Lato"/>
              <a:cs typeface="Lato"/>
              <a:sym typeface="Lato"/>
            </a:endParaRPr>
          </a:p>
        </p:txBody>
      </p:sp>
      <p:sp>
        <p:nvSpPr>
          <p:cNvPr id="288" name="Shape 288"/>
          <p:cNvSpPr txBox="1"/>
          <p:nvPr>
            <p:ph idx="3" type="body"/>
          </p:nvPr>
        </p:nvSpPr>
        <p:spPr>
          <a:xfrm>
            <a:off x="6673810" y="1238255"/>
            <a:ext cx="2239430" cy="2947353"/>
          </a:xfrm>
          <a:prstGeom prst="rect">
            <a:avLst/>
          </a:prstGeom>
          <a:no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2000"/>
              <a:buFont typeface="Lato"/>
              <a:buNone/>
            </a:pPr>
            <a:r>
              <a:rPr lang="en-US" sz="2000" cap="none">
                <a:solidFill>
                  <a:srgbClr val="262829"/>
                </a:solidFill>
                <a:latin typeface="Lato"/>
                <a:ea typeface="Lato"/>
                <a:cs typeface="Lato"/>
                <a:sym typeface="Lato"/>
              </a:rPr>
              <a:t>Several high-population zip codes have reported high WNV cases; highlighted are three zips</a:t>
            </a:r>
            <a:endParaRPr sz="2000" cap="none">
              <a:solidFill>
                <a:srgbClr val="262829"/>
              </a:solidFill>
              <a:latin typeface="Lato"/>
              <a:ea typeface="Lato"/>
              <a:cs typeface="Lato"/>
              <a:sym typeface="Lato"/>
            </a:endParaRPr>
          </a:p>
          <a:p>
            <a:pPr indent="0" lvl="0" marL="0" marR="0" rtl="0" algn="l">
              <a:lnSpc>
                <a:spcPct val="100000"/>
              </a:lnSpc>
              <a:spcBef>
                <a:spcPts val="159"/>
              </a:spcBef>
              <a:spcAft>
                <a:spcPts val="0"/>
              </a:spcAft>
              <a:buClr>
                <a:srgbClr val="262829"/>
              </a:buClr>
              <a:buSzPts val="2000"/>
              <a:buFont typeface="Lato"/>
              <a:buNone/>
            </a:pPr>
            <a:r>
              <a:t/>
            </a:r>
            <a:endParaRPr sz="2000" cap="none">
              <a:solidFill>
                <a:srgbClr val="262829"/>
              </a:solidFill>
              <a:latin typeface="Lato"/>
              <a:ea typeface="Lato"/>
              <a:cs typeface="Lato"/>
              <a:sym typeface="Lato"/>
            </a:endParaRPr>
          </a:p>
        </p:txBody>
      </p:sp>
      <p:pic>
        <p:nvPicPr>
          <p:cNvPr id="289" name="Shape 289"/>
          <p:cNvPicPr preferRelativeResize="0"/>
          <p:nvPr>
            <p:ph idx="2" type="body"/>
          </p:nvPr>
        </p:nvPicPr>
        <p:blipFill rotWithShape="1">
          <a:blip r:embed="rId3">
            <a:alphaModFix/>
          </a:blip>
          <a:srcRect b="0" l="4768" r="4768" t="0"/>
          <a:stretch/>
        </p:blipFill>
        <p:spPr>
          <a:xfrm>
            <a:off x="196850" y="749300"/>
            <a:ext cx="6256338" cy="3997325"/>
          </a:xfrm>
          <a:prstGeom prst="rect">
            <a:avLst/>
          </a:prstGeom>
          <a:noFill/>
          <a:ln>
            <a:noFill/>
          </a:ln>
        </p:spPr>
      </p:pic>
      <p:grpSp>
        <p:nvGrpSpPr>
          <p:cNvPr id="290" name="Shape 290"/>
          <p:cNvGrpSpPr/>
          <p:nvPr/>
        </p:nvGrpSpPr>
        <p:grpSpPr>
          <a:xfrm>
            <a:off x="196293" y="1242310"/>
            <a:ext cx="6141313" cy="3504179"/>
            <a:chOff x="196293" y="1242310"/>
            <a:chExt cx="6141313" cy="3504179"/>
          </a:xfrm>
        </p:grpSpPr>
        <p:pic>
          <p:nvPicPr>
            <p:cNvPr id="291" name="Shape 291"/>
            <p:cNvPicPr preferRelativeResize="0"/>
            <p:nvPr/>
          </p:nvPicPr>
          <p:blipFill rotWithShape="1">
            <a:blip r:embed="rId4">
              <a:alphaModFix/>
            </a:blip>
            <a:srcRect b="0" l="0" r="0" t="0"/>
            <a:stretch/>
          </p:blipFill>
          <p:spPr>
            <a:xfrm>
              <a:off x="196293" y="4265483"/>
              <a:ext cx="1571568" cy="481006"/>
            </a:xfrm>
            <a:prstGeom prst="rect">
              <a:avLst/>
            </a:prstGeom>
            <a:noFill/>
            <a:ln>
              <a:noFill/>
            </a:ln>
          </p:spPr>
        </p:pic>
        <p:cxnSp>
          <p:nvCxnSpPr>
            <p:cNvPr id="292" name="Shape 292"/>
            <p:cNvCxnSpPr/>
            <p:nvPr/>
          </p:nvCxnSpPr>
          <p:spPr>
            <a:xfrm flipH="1" rot="10800000">
              <a:off x="4456689" y="3340100"/>
              <a:ext cx="563076" cy="182765"/>
            </a:xfrm>
            <a:prstGeom prst="straightConnector1">
              <a:avLst/>
            </a:prstGeom>
            <a:noFill/>
            <a:ln cap="flat" cmpd="sng" w="19050">
              <a:solidFill>
                <a:srgbClr val="7F7F7F"/>
              </a:solidFill>
              <a:prstDash val="solid"/>
              <a:round/>
              <a:headEnd len="sm" w="sm" type="none"/>
              <a:tailEnd len="sm" w="sm" type="none"/>
            </a:ln>
          </p:spPr>
        </p:cxnSp>
        <p:cxnSp>
          <p:nvCxnSpPr>
            <p:cNvPr id="293" name="Shape 293"/>
            <p:cNvCxnSpPr/>
            <p:nvPr/>
          </p:nvCxnSpPr>
          <p:spPr>
            <a:xfrm flipH="1" rot="10800000">
              <a:off x="3351153" y="1425921"/>
              <a:ext cx="758106" cy="248262"/>
            </a:xfrm>
            <a:prstGeom prst="straightConnector1">
              <a:avLst/>
            </a:prstGeom>
            <a:noFill/>
            <a:ln cap="flat" cmpd="sng" w="19050">
              <a:solidFill>
                <a:srgbClr val="7F7F7F"/>
              </a:solidFill>
              <a:prstDash val="solid"/>
              <a:round/>
              <a:headEnd len="sm" w="sm" type="none"/>
              <a:tailEnd len="sm" w="sm" type="none"/>
            </a:ln>
          </p:spPr>
        </p:cxnSp>
        <p:cxnSp>
          <p:nvCxnSpPr>
            <p:cNvPr id="294" name="Shape 294"/>
            <p:cNvCxnSpPr/>
            <p:nvPr/>
          </p:nvCxnSpPr>
          <p:spPr>
            <a:xfrm flipH="1" rot="10800000">
              <a:off x="1886206" y="1714185"/>
              <a:ext cx="662263" cy="217963"/>
            </a:xfrm>
            <a:prstGeom prst="straightConnector1">
              <a:avLst/>
            </a:prstGeom>
            <a:noFill/>
            <a:ln cap="flat" cmpd="sng" w="19050">
              <a:solidFill>
                <a:srgbClr val="7F7F7F"/>
              </a:solidFill>
              <a:prstDash val="solid"/>
              <a:round/>
              <a:headEnd len="sm" w="sm" type="none"/>
              <a:tailEnd len="sm" w="sm" type="none"/>
            </a:ln>
          </p:spPr>
        </p:cxnSp>
        <p:sp>
          <p:nvSpPr>
            <p:cNvPr id="295" name="Shape 295"/>
            <p:cNvSpPr txBox="1"/>
            <p:nvPr/>
          </p:nvSpPr>
          <p:spPr>
            <a:xfrm>
              <a:off x="568365" y="1778259"/>
              <a:ext cx="1317841" cy="30777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400">
                  <a:solidFill>
                    <a:schemeClr val="dk1"/>
                  </a:solidFill>
                  <a:latin typeface="Lato"/>
                  <a:ea typeface="Lato"/>
                  <a:cs typeface="Lato"/>
                  <a:sym typeface="Lato"/>
                </a:rPr>
                <a:t>Pop: 74.1K </a:t>
              </a:r>
              <a:endParaRPr sz="1400">
                <a:solidFill>
                  <a:schemeClr val="dk1"/>
                </a:solidFill>
                <a:latin typeface="Lato"/>
                <a:ea typeface="Lato"/>
                <a:cs typeface="Lato"/>
                <a:sym typeface="Lato"/>
              </a:endParaRPr>
            </a:p>
          </p:txBody>
        </p:sp>
        <p:sp>
          <p:nvSpPr>
            <p:cNvPr id="296" name="Shape 296"/>
            <p:cNvSpPr txBox="1"/>
            <p:nvPr/>
          </p:nvSpPr>
          <p:spPr>
            <a:xfrm>
              <a:off x="4121239" y="1242310"/>
              <a:ext cx="131784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Lato"/>
                  <a:ea typeface="Lato"/>
                  <a:cs typeface="Lato"/>
                  <a:sym typeface="Lato"/>
                </a:rPr>
                <a:t>Pop: 98K </a:t>
              </a:r>
              <a:endParaRPr sz="1400">
                <a:solidFill>
                  <a:schemeClr val="dk1"/>
                </a:solidFill>
                <a:latin typeface="Lato"/>
                <a:ea typeface="Lato"/>
                <a:cs typeface="Lato"/>
                <a:sym typeface="Lato"/>
              </a:endParaRPr>
            </a:p>
          </p:txBody>
        </p:sp>
        <p:sp>
          <p:nvSpPr>
            <p:cNvPr id="297" name="Shape 297"/>
            <p:cNvSpPr txBox="1"/>
            <p:nvPr/>
          </p:nvSpPr>
          <p:spPr>
            <a:xfrm>
              <a:off x="5019765" y="3186211"/>
              <a:ext cx="131784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Lato"/>
                  <a:ea typeface="Lato"/>
                  <a:cs typeface="Lato"/>
                  <a:sym typeface="Lato"/>
                </a:rPr>
                <a:t>Pop: 96.2K </a:t>
              </a:r>
              <a:endParaRPr sz="1400">
                <a:solidFill>
                  <a:schemeClr val="dk1"/>
                </a:solidFill>
                <a:latin typeface="Lato"/>
                <a:ea typeface="Lato"/>
                <a:cs typeface="Lato"/>
                <a:sym typeface="Lato"/>
              </a:endParaRPr>
            </a:p>
          </p:txBody>
        </p:sp>
        <p:sp>
          <p:nvSpPr>
            <p:cNvPr id="298" name="Shape 298"/>
            <p:cNvSpPr txBox="1"/>
            <p:nvPr/>
          </p:nvSpPr>
          <p:spPr>
            <a:xfrm>
              <a:off x="196293" y="3957706"/>
              <a:ext cx="1572485" cy="30777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3F3F3F"/>
                  </a:solidFill>
                  <a:latin typeface="Lato"/>
                  <a:ea typeface="Lato"/>
                  <a:cs typeface="Lato"/>
                  <a:sym typeface="Lato"/>
                </a:rPr>
                <a:t>Population</a:t>
              </a:r>
              <a:endParaRPr sz="1400">
                <a:solidFill>
                  <a:srgbClr val="3F3F3F"/>
                </a:solidFill>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descr="23911146979_2dd8e0b8d9_o.jpg" id="303" name="Shape 303"/>
          <p:cNvPicPr preferRelativeResize="0"/>
          <p:nvPr/>
        </p:nvPicPr>
        <p:blipFill rotWithShape="1">
          <a:blip r:embed="rId3">
            <a:alphaModFix/>
          </a:blip>
          <a:srcRect b="0" l="0" r="19264" t="0"/>
          <a:stretch/>
        </p:blipFill>
        <p:spPr>
          <a:xfrm>
            <a:off x="0" y="-54555"/>
            <a:ext cx="9012936" cy="5172759"/>
          </a:xfrm>
          <a:prstGeom prst="rect">
            <a:avLst/>
          </a:prstGeom>
          <a:noFill/>
          <a:ln>
            <a:noFill/>
          </a:ln>
        </p:spPr>
      </p:pic>
      <p:sp>
        <p:nvSpPr>
          <p:cNvPr id="304" name="Shape 304"/>
          <p:cNvSpPr/>
          <p:nvPr/>
        </p:nvSpPr>
        <p:spPr>
          <a:xfrm flipH="1">
            <a:off x="-219364" y="581858"/>
            <a:ext cx="3979785" cy="3979785"/>
          </a:xfrm>
          <a:prstGeom prst="ellipse">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Lato"/>
                <a:ea typeface="Lato"/>
                <a:cs typeface="Lato"/>
                <a:sym typeface="Lato"/>
              </a:rPr>
              <a:t>Our Model</a:t>
            </a:r>
            <a:endParaRPr sz="44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11" name="Shape 311"/>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Feature Selection</a:t>
            </a:r>
            <a:endParaRPr b="0" i="0" sz="4000" u="none" cap="none" strike="noStrike">
              <a:solidFill>
                <a:srgbClr val="27A1FB"/>
              </a:solidFill>
              <a:latin typeface="Lato"/>
              <a:ea typeface="Lato"/>
              <a:cs typeface="Lato"/>
              <a:sym typeface="Lato"/>
            </a:endParaRPr>
          </a:p>
        </p:txBody>
      </p:sp>
      <p:sp>
        <p:nvSpPr>
          <p:cNvPr id="312" name="Shape 312"/>
          <p:cNvSpPr txBox="1"/>
          <p:nvPr>
            <p:ph idx="1" type="body"/>
          </p:nvPr>
        </p:nvSpPr>
        <p:spPr>
          <a:xfrm>
            <a:off x="196292" y="973780"/>
            <a:ext cx="8751413"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Utilized all features provided (Weather, Spray, Geo)</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Preliminary feature selection</a:t>
            </a:r>
            <a:endParaRPr sz="2400" cap="none">
              <a:solidFill>
                <a:srgbClr val="262829"/>
              </a:solidFill>
              <a:latin typeface="Lato"/>
              <a:ea typeface="Lato"/>
              <a:cs typeface="Lato"/>
              <a:sym typeface="Lato"/>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Geography - Latitude and Longitude</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Weather - Precipitation, Temperature, Dew-point, Wind speeds</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Spray data</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Affected total mosquitos, but poor indicator of WNV</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Missing for test years</a:t>
            </a:r>
            <a:endParaRPr/>
          </a:p>
          <a:p>
            <a:pPr indent="-342900" lvl="0" marL="342900" marR="0" rtl="0" algn="l">
              <a:lnSpc>
                <a:spcPct val="100000"/>
              </a:lnSpc>
              <a:spcBef>
                <a:spcPts val="159"/>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p:txBody>
      </p:sp>
      <p:sp>
        <p:nvSpPr>
          <p:cNvPr id="313" name="Shape 313"/>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19" name="Shape 319"/>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Feature Engineering</a:t>
            </a:r>
            <a:endParaRPr b="0" i="0" sz="4000" u="none" cap="none" strike="noStrike">
              <a:solidFill>
                <a:srgbClr val="27A1FB"/>
              </a:solidFill>
              <a:latin typeface="Lato"/>
              <a:ea typeface="Lato"/>
              <a:cs typeface="Lato"/>
              <a:sym typeface="Lato"/>
            </a:endParaRPr>
          </a:p>
        </p:txBody>
      </p:sp>
      <p:sp>
        <p:nvSpPr>
          <p:cNvPr id="320" name="Shape 320"/>
          <p:cNvSpPr txBox="1"/>
          <p:nvPr>
            <p:ph idx="1" type="body"/>
          </p:nvPr>
        </p:nvSpPr>
        <p:spPr>
          <a:xfrm>
            <a:off x="196292" y="1198725"/>
            <a:ext cx="8751413"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Weather improvements</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Temperature (3 month average, 4 week lowest)</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Dew-point (4 week average)</a:t>
            </a:r>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Precipitation (3 month total)</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Geospatial data</a:t>
            </a:r>
            <a:endParaRPr sz="2400" cap="none">
              <a:solidFill>
                <a:srgbClr val="262829"/>
              </a:solidFill>
              <a:latin typeface="Lato"/>
              <a:ea typeface="Lato"/>
              <a:cs typeface="Lato"/>
              <a:sym typeface="Lato"/>
            </a:endParaRPr>
          </a:p>
          <a:p>
            <a:pPr indent="-150323" lvl="3" marL="366223" marR="0" rtl="0" algn="l">
              <a:lnSpc>
                <a:spcPct val="150000"/>
              </a:lnSpc>
              <a:spcBef>
                <a:spcPts val="0"/>
              </a:spcBef>
              <a:spcAft>
                <a:spcPts val="0"/>
              </a:spcAft>
              <a:buClr>
                <a:srgbClr val="F5B733"/>
              </a:buClr>
              <a:buSzPts val="1800"/>
              <a:buFont typeface="Arial"/>
              <a:buChar char="•"/>
            </a:pPr>
            <a:r>
              <a:rPr b="0" i="0" lang="en-US" sz="1800" u="none" cap="none" strike="noStrike">
                <a:solidFill>
                  <a:srgbClr val="262829"/>
                </a:solidFill>
                <a:latin typeface="Lato"/>
                <a:ea typeface="Lato"/>
                <a:cs typeface="Lato"/>
                <a:sym typeface="Lato"/>
              </a:rPr>
              <a:t>Distances from prior epicenters of outbreak added precision to model</a:t>
            </a:r>
            <a:endParaRPr/>
          </a:p>
          <a:p>
            <a:pPr indent="0" lvl="0" marL="0" marR="0" rtl="0" algn="l">
              <a:lnSpc>
                <a:spcPct val="10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p:txBody>
      </p:sp>
      <p:sp>
        <p:nvSpPr>
          <p:cNvPr id="321" name="Shape 321"/>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28" name="Shape 328"/>
          <p:cNvSpPr/>
          <p:nvPr/>
        </p:nvSpPr>
        <p:spPr>
          <a:xfrm>
            <a:off x="4576762" y="1037509"/>
            <a:ext cx="4567237" cy="3413107"/>
          </a:xfrm>
          <a:prstGeom prst="rect">
            <a:avLst/>
          </a:prstGeom>
          <a:solidFill>
            <a:srgbClr val="486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29" name="Shape 329"/>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Model Adjustment</a:t>
            </a:r>
            <a:endParaRPr b="0" i="0" sz="4000" u="none" cap="none" strike="noStrike">
              <a:solidFill>
                <a:srgbClr val="27A1FB"/>
              </a:solidFill>
              <a:latin typeface="Lato"/>
              <a:ea typeface="Lato"/>
              <a:cs typeface="Lato"/>
              <a:sym typeface="Lato"/>
            </a:endParaRPr>
          </a:p>
        </p:txBody>
      </p:sp>
      <p:sp>
        <p:nvSpPr>
          <p:cNvPr id="330" name="Shape 330"/>
          <p:cNvSpPr txBox="1"/>
          <p:nvPr>
            <p:ph idx="1" type="body"/>
          </p:nvPr>
        </p:nvSpPr>
        <p:spPr>
          <a:xfrm>
            <a:off x="196294" y="1400357"/>
            <a:ext cx="3897315" cy="3997851"/>
          </a:xfrm>
          <a:prstGeom prst="rect">
            <a:avLst/>
          </a:prstGeom>
          <a:noFill/>
          <a:ln>
            <a:noFill/>
          </a:ln>
        </p:spPr>
        <p:txBody>
          <a:bodyPr anchorCtr="0" anchor="t" bIns="36625" lIns="73250" spcFirstLastPara="1" rIns="73250" wrap="square" tIns="36625">
            <a:noAutofit/>
          </a:bodyPr>
          <a:lstStyle/>
          <a:p>
            <a:pPr indent="0" lvl="0" marL="0" marR="0" rtl="0" algn="ctr">
              <a:lnSpc>
                <a:spcPct val="150000"/>
              </a:lnSpc>
              <a:spcBef>
                <a:spcPts val="0"/>
              </a:spcBef>
              <a:spcAft>
                <a:spcPts val="0"/>
              </a:spcAft>
              <a:buClr>
                <a:srgbClr val="262829"/>
              </a:buClr>
              <a:buSzPts val="3600"/>
              <a:buFont typeface="Lato"/>
              <a:buNone/>
            </a:pPr>
            <a:r>
              <a:rPr b="1" lang="en-US" sz="3600"/>
              <a:t>Voting Classifier</a:t>
            </a:r>
            <a:endParaRPr sz="3200" cap="none">
              <a:solidFill>
                <a:srgbClr val="262829"/>
              </a:solidFill>
              <a:latin typeface="Lato"/>
              <a:ea typeface="Lato"/>
              <a:cs typeface="Lato"/>
              <a:sym typeface="Lato"/>
            </a:endParaRPr>
          </a:p>
          <a:p>
            <a:pPr indent="0" lvl="0" marL="0" marR="0" rtl="0" algn="ctr">
              <a:lnSpc>
                <a:spcPct val="15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a:p>
            <a:pPr indent="0" lvl="0" marL="0" marR="0" rtl="0" algn="ctr">
              <a:lnSpc>
                <a:spcPct val="100000"/>
              </a:lnSpc>
              <a:spcBef>
                <a:spcPts val="0"/>
              </a:spcBef>
              <a:spcAft>
                <a:spcPts val="0"/>
              </a:spcAft>
              <a:buClr>
                <a:srgbClr val="262829"/>
              </a:buClr>
              <a:buSzPts val="2000"/>
              <a:buFont typeface="Lato"/>
              <a:buNone/>
            </a:pPr>
            <a:r>
              <a:rPr lang="en-US" sz="2000" cap="none">
                <a:solidFill>
                  <a:srgbClr val="262829"/>
                </a:solidFill>
                <a:latin typeface="Lato"/>
                <a:ea typeface="Lato"/>
                <a:cs typeface="Lato"/>
                <a:sym typeface="Lato"/>
              </a:rPr>
              <a:t>Low False Positives, but higher False Negatives</a:t>
            </a:r>
            <a:endParaRPr/>
          </a:p>
        </p:txBody>
      </p:sp>
      <p:sp>
        <p:nvSpPr>
          <p:cNvPr id="331" name="Shape 331"/>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
        <p:nvSpPr>
          <p:cNvPr id="332" name="Shape 332"/>
          <p:cNvSpPr txBox="1"/>
          <p:nvPr/>
        </p:nvSpPr>
        <p:spPr>
          <a:xfrm>
            <a:off x="5012119" y="1400357"/>
            <a:ext cx="3932869" cy="3997851"/>
          </a:xfrm>
          <a:prstGeom prst="rect">
            <a:avLst/>
          </a:prstGeom>
          <a:noFill/>
          <a:ln>
            <a:noFill/>
          </a:ln>
        </p:spPr>
        <p:txBody>
          <a:bodyPr anchorCtr="0" anchor="t" bIns="36625" lIns="73250" spcFirstLastPara="1" rIns="73250" wrap="square" tIns="36625">
            <a:noAutofit/>
          </a:bodyPr>
          <a:lstStyle/>
          <a:p>
            <a:pPr indent="0" lvl="0" marL="0" marR="0" rtl="0" algn="ctr">
              <a:lnSpc>
                <a:spcPct val="150000"/>
              </a:lnSpc>
              <a:spcBef>
                <a:spcPts val="0"/>
              </a:spcBef>
              <a:spcAft>
                <a:spcPts val="0"/>
              </a:spcAft>
              <a:buClr>
                <a:schemeClr val="lt1"/>
              </a:buClr>
              <a:buSzPts val="3600"/>
              <a:buFont typeface="Lato"/>
              <a:buNone/>
            </a:pPr>
            <a:r>
              <a:rPr b="1" lang="en-US" sz="3600" cap="none">
                <a:solidFill>
                  <a:schemeClr val="lt1"/>
                </a:solidFill>
                <a:latin typeface="Lato"/>
                <a:ea typeface="Lato"/>
                <a:cs typeface="Lato"/>
                <a:sym typeface="Lato"/>
              </a:rPr>
              <a:t>XGBoost </a:t>
            </a:r>
            <a:endParaRPr b="1" sz="3200" cap="none">
              <a:solidFill>
                <a:schemeClr val="lt1"/>
              </a:solidFill>
              <a:latin typeface="Lato"/>
              <a:ea typeface="Lato"/>
              <a:cs typeface="Lato"/>
              <a:sym typeface="Lato"/>
            </a:endParaRPr>
          </a:p>
          <a:p>
            <a:pPr indent="0" lvl="0" marL="0" marR="0" rtl="0" algn="ctr">
              <a:lnSpc>
                <a:spcPct val="150000"/>
              </a:lnSpc>
              <a:spcBef>
                <a:spcPts val="0"/>
              </a:spcBef>
              <a:spcAft>
                <a:spcPts val="0"/>
              </a:spcAft>
              <a:buClr>
                <a:srgbClr val="262829"/>
              </a:buClr>
              <a:buSzPts val="2400"/>
              <a:buFont typeface="Lato"/>
              <a:buNone/>
            </a:pPr>
            <a:r>
              <a:t/>
            </a:r>
            <a:endParaRPr sz="2400" cap="none">
              <a:solidFill>
                <a:schemeClr val="lt1"/>
              </a:solidFill>
              <a:latin typeface="Lato"/>
              <a:ea typeface="Lato"/>
              <a:cs typeface="Lato"/>
              <a:sym typeface="Lato"/>
            </a:endParaRPr>
          </a:p>
          <a:p>
            <a:pPr indent="0" lvl="0" marL="0" marR="0" rtl="0" algn="ctr">
              <a:lnSpc>
                <a:spcPct val="100000"/>
              </a:lnSpc>
              <a:spcBef>
                <a:spcPts val="0"/>
              </a:spcBef>
              <a:spcAft>
                <a:spcPts val="0"/>
              </a:spcAft>
              <a:buClr>
                <a:schemeClr val="lt1"/>
              </a:buClr>
              <a:buSzPts val="2000"/>
              <a:buFont typeface="Lato"/>
              <a:buNone/>
            </a:pPr>
            <a:r>
              <a:rPr lang="en-US" sz="2000" cap="none">
                <a:solidFill>
                  <a:schemeClr val="lt1"/>
                </a:solidFill>
                <a:latin typeface="Lato"/>
                <a:ea typeface="Lato"/>
                <a:cs typeface="Lato"/>
                <a:sym typeface="Lato"/>
              </a:rPr>
              <a:t>82.5% Sensitivity (avoiding many more False Negatives)</a:t>
            </a:r>
            <a:endParaRPr/>
          </a:p>
          <a:p>
            <a:pPr indent="0" lvl="0" marL="0" marR="0" rtl="0" algn="ctr">
              <a:lnSpc>
                <a:spcPct val="100000"/>
              </a:lnSpc>
              <a:spcBef>
                <a:spcPts val="0"/>
              </a:spcBef>
              <a:spcAft>
                <a:spcPts val="0"/>
              </a:spcAft>
              <a:buClr>
                <a:srgbClr val="262829"/>
              </a:buClr>
              <a:buSzPts val="2400"/>
              <a:buFont typeface="Lato"/>
              <a:buNone/>
            </a:pPr>
            <a:r>
              <a:t/>
            </a:r>
            <a:endParaRPr sz="2400" cap="none">
              <a:solidFill>
                <a:schemeClr val="lt1"/>
              </a:solidFill>
              <a:latin typeface="Lato"/>
              <a:ea typeface="Lato"/>
              <a:cs typeface="Lato"/>
              <a:sym typeface="Lato"/>
            </a:endParaRPr>
          </a:p>
        </p:txBody>
      </p:sp>
      <p:sp>
        <p:nvSpPr>
          <p:cNvPr id="333" name="Shape 333"/>
          <p:cNvSpPr/>
          <p:nvPr/>
        </p:nvSpPr>
        <p:spPr>
          <a:xfrm rot="-5400000">
            <a:off x="4298342" y="2296669"/>
            <a:ext cx="816455" cy="679139"/>
          </a:xfrm>
          <a:prstGeom prst="downArrow">
            <a:avLst>
              <a:gd fmla="val 50000" name="adj1"/>
              <a:gd fmla="val 50000" name="adj2"/>
            </a:avLst>
          </a:prstGeom>
          <a:solidFill>
            <a:srgbClr val="2628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descr="23911146979_2dd8e0b8d9_o.jpg" id="338" name="Shape 338"/>
          <p:cNvPicPr preferRelativeResize="0"/>
          <p:nvPr/>
        </p:nvPicPr>
        <p:blipFill rotWithShape="1">
          <a:blip r:embed="rId3">
            <a:alphaModFix/>
          </a:blip>
          <a:srcRect b="0" l="0" r="19264" t="0"/>
          <a:stretch/>
        </p:blipFill>
        <p:spPr>
          <a:xfrm>
            <a:off x="0" y="-54555"/>
            <a:ext cx="9012936" cy="5172759"/>
          </a:xfrm>
          <a:prstGeom prst="rect">
            <a:avLst/>
          </a:prstGeom>
          <a:noFill/>
          <a:ln>
            <a:noFill/>
          </a:ln>
        </p:spPr>
      </p:pic>
      <p:sp>
        <p:nvSpPr>
          <p:cNvPr id="339" name="Shape 339"/>
          <p:cNvSpPr/>
          <p:nvPr/>
        </p:nvSpPr>
        <p:spPr>
          <a:xfrm>
            <a:off x="-264187" y="581858"/>
            <a:ext cx="3979785" cy="3979785"/>
          </a:xfrm>
          <a:prstGeom prst="ellipse">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Lato"/>
                <a:ea typeface="Lato"/>
                <a:cs typeface="Lato"/>
                <a:sym typeface="Lato"/>
              </a:rPr>
              <a:t>Our Proposal</a:t>
            </a:r>
            <a:endParaRPr sz="44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p:nvPr/>
        </p:nvSpPr>
        <p:spPr>
          <a:xfrm>
            <a:off x="0" y="106936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18" name="Shape 118"/>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Overview</a:t>
            </a:r>
            <a:endParaRPr b="0" i="0" sz="4000" u="none" cap="none" strike="noStrike">
              <a:solidFill>
                <a:srgbClr val="27A1FB"/>
              </a:solidFill>
              <a:latin typeface="Lato"/>
              <a:ea typeface="Lato"/>
              <a:cs typeface="Lato"/>
              <a:sym typeface="Lato"/>
            </a:endParaRPr>
          </a:p>
        </p:txBody>
      </p:sp>
      <p:sp>
        <p:nvSpPr>
          <p:cNvPr id="119" name="Shape 119"/>
          <p:cNvSpPr txBox="1"/>
          <p:nvPr>
            <p:ph idx="1" type="body"/>
          </p:nvPr>
        </p:nvSpPr>
        <p:spPr>
          <a:xfrm>
            <a:off x="3615765" y="1359095"/>
            <a:ext cx="5331940" cy="2813779"/>
          </a:xfrm>
          <a:prstGeom prst="rect">
            <a:avLst/>
          </a:prstGeom>
          <a:noFill/>
          <a:ln>
            <a:noFill/>
          </a:ln>
        </p:spPr>
        <p:txBody>
          <a:bodyPr anchorCtr="0" anchor="t" bIns="36625" lIns="73250" spcFirstLastPara="1" rIns="73250" wrap="square" tIns="36625">
            <a:noAutofit/>
          </a:bodyPr>
          <a:lstStyle/>
          <a:p>
            <a:pPr indent="-457200" lvl="0" marL="457200" marR="0" rtl="0" algn="l">
              <a:lnSpc>
                <a:spcPct val="100000"/>
              </a:lnSpc>
              <a:spcBef>
                <a:spcPts val="0"/>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Problem Statement</a:t>
            </a:r>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Visualizing Data</a:t>
            </a:r>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Our Model</a:t>
            </a:r>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Our Proposal</a:t>
            </a:r>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Cost-Benefit Analysis</a:t>
            </a:r>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Recap and Next Steps</a:t>
            </a:r>
            <a:endParaRPr/>
          </a:p>
          <a:p>
            <a:pPr indent="-279400" lvl="0" marL="457200" marR="0" rtl="0" algn="l">
              <a:lnSpc>
                <a:spcPct val="10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279400" lvl="0" marL="457200" marR="0" rtl="0" algn="l">
              <a:lnSpc>
                <a:spcPct val="10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279400" lvl="0" marL="457200" marR="0" rtl="0" algn="l">
              <a:lnSpc>
                <a:spcPct val="10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p:txBody>
      </p:sp>
      <p:sp>
        <p:nvSpPr>
          <p:cNvPr id="120" name="Shape 120"/>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sp>
        <p:nvSpPr>
          <p:cNvPr id="121" name="Shape 121"/>
          <p:cNvSpPr/>
          <p:nvPr/>
        </p:nvSpPr>
        <p:spPr>
          <a:xfrm>
            <a:off x="682170" y="1347050"/>
            <a:ext cx="2654837" cy="2654837"/>
          </a:xfrm>
          <a:prstGeom prst="ellipse">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pic>
        <p:nvPicPr>
          <p:cNvPr descr="wnv.png" id="122" name="Shape 122"/>
          <p:cNvPicPr preferRelativeResize="0"/>
          <p:nvPr/>
        </p:nvPicPr>
        <p:blipFill rotWithShape="1">
          <a:blip r:embed="rId3">
            <a:alphaModFix/>
          </a:blip>
          <a:srcRect b="0" l="0" r="0" t="0"/>
          <a:stretch/>
        </p:blipFill>
        <p:spPr>
          <a:xfrm>
            <a:off x="567765" y="1232645"/>
            <a:ext cx="2928469" cy="29284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45" name="Shape 345"/>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Our Spray Recommendations</a:t>
            </a:r>
            <a:endParaRPr b="0" i="0" sz="4000" u="none" cap="none" strike="noStrike">
              <a:solidFill>
                <a:srgbClr val="27A1FB"/>
              </a:solidFill>
              <a:latin typeface="Lato"/>
              <a:ea typeface="Lato"/>
              <a:cs typeface="Lato"/>
              <a:sym typeface="Lato"/>
            </a:endParaRPr>
          </a:p>
        </p:txBody>
      </p:sp>
      <p:sp>
        <p:nvSpPr>
          <p:cNvPr id="346" name="Shape 346"/>
          <p:cNvSpPr txBox="1"/>
          <p:nvPr>
            <p:ph idx="1" type="body"/>
          </p:nvPr>
        </p:nvSpPr>
        <p:spPr>
          <a:xfrm>
            <a:off x="196292" y="1286769"/>
            <a:ext cx="8751413"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Based on our model, we can predict when and where WNV occurs</a:t>
            </a:r>
            <a:endParaRPr/>
          </a:p>
          <a:p>
            <a:pPr indent="-342900" lvl="0" marL="342900" marR="0" rtl="0" algn="l">
              <a:lnSpc>
                <a:spcPct val="100000"/>
              </a:lnSpc>
              <a:spcBef>
                <a:spcPts val="159"/>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Spray in areas with WNV based on the following criteria:</a:t>
            </a:r>
            <a:endParaRPr/>
          </a:p>
          <a:p>
            <a:pPr indent="-353523" lvl="3" marL="709123" marR="0" rtl="0" algn="l">
              <a:spcBef>
                <a:spcPts val="159"/>
              </a:spcBef>
              <a:spcAft>
                <a:spcPts val="0"/>
              </a:spcAft>
              <a:buClr>
                <a:srgbClr val="F5B733"/>
              </a:buClr>
              <a:buSzPts val="2400"/>
              <a:buFont typeface="Arial"/>
              <a:buChar char="•"/>
            </a:pPr>
            <a:r>
              <a:rPr b="0" i="0" lang="en-US" sz="2400" u="none" cap="none" strike="noStrike">
                <a:solidFill>
                  <a:srgbClr val="262829"/>
                </a:solidFill>
                <a:latin typeface="Lato"/>
                <a:ea typeface="Lato"/>
                <a:cs typeface="Lato"/>
                <a:sym typeface="Lato"/>
              </a:rPr>
              <a:t>Traps that showed repeated cases of WNV counts </a:t>
            </a:r>
            <a:endParaRPr/>
          </a:p>
          <a:p>
            <a:pPr indent="-353523" lvl="3" marL="709123" marR="0" rtl="0" algn="l">
              <a:spcBef>
                <a:spcPts val="961"/>
              </a:spcBef>
              <a:spcAft>
                <a:spcPts val="0"/>
              </a:spcAft>
              <a:buClr>
                <a:srgbClr val="F5B733"/>
              </a:buClr>
              <a:buSzPts val="2400"/>
              <a:buFont typeface="Arial"/>
              <a:buChar char="•"/>
            </a:pPr>
            <a:r>
              <a:rPr b="0" i="0" lang="en-US" sz="2400" u="none" cap="none" strike="noStrike">
                <a:solidFill>
                  <a:srgbClr val="262829"/>
                </a:solidFill>
                <a:latin typeface="Lato"/>
                <a:ea typeface="Lato"/>
                <a:cs typeface="Lato"/>
                <a:sym typeface="Lato"/>
              </a:rPr>
              <a:t>Traps with a high percentage of WNV per mosquito count</a:t>
            </a:r>
            <a:endParaRPr/>
          </a:p>
          <a:p>
            <a:pPr indent="-353523" lvl="3" marL="709123" marR="0" rtl="0" algn="l">
              <a:spcBef>
                <a:spcPts val="961"/>
              </a:spcBef>
              <a:spcAft>
                <a:spcPts val="0"/>
              </a:spcAft>
              <a:buClr>
                <a:srgbClr val="F5B733"/>
              </a:buClr>
              <a:buSzPts val="2400"/>
              <a:buFont typeface="Arial"/>
              <a:buChar char="•"/>
            </a:pPr>
            <a:r>
              <a:rPr b="0" i="0" lang="en-US" sz="2400" u="none" cap="none" strike="noStrike">
                <a:solidFill>
                  <a:srgbClr val="262829"/>
                </a:solidFill>
                <a:latin typeface="Lato"/>
                <a:ea typeface="Lato"/>
                <a:cs typeface="Lato"/>
                <a:sym typeface="Lato"/>
              </a:rPr>
              <a:t>Areas with high human population</a:t>
            </a:r>
            <a:endParaRPr b="0" i="0" sz="2400" u="none" cap="none" strike="noStrike">
              <a:solidFill>
                <a:srgbClr val="262829"/>
              </a:solidFill>
              <a:latin typeface="Lato"/>
              <a:ea typeface="Lato"/>
              <a:cs typeface="Lato"/>
              <a:sym typeface="Lato"/>
            </a:endParaRPr>
          </a:p>
          <a:p>
            <a:pPr indent="0" lvl="0" marL="0" marR="0" rtl="0" algn="l">
              <a:lnSpc>
                <a:spcPct val="100000"/>
              </a:lnSpc>
              <a:spcBef>
                <a:spcPts val="961"/>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p:txBody>
      </p:sp>
      <p:sp>
        <p:nvSpPr>
          <p:cNvPr id="347" name="Shape 347"/>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54" name="Shape 354"/>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Our Model Performance</a:t>
            </a:r>
            <a:endParaRPr b="0" i="0" sz="4000" u="none" cap="none" strike="noStrike">
              <a:solidFill>
                <a:srgbClr val="27A1FB"/>
              </a:solidFill>
              <a:latin typeface="Lato"/>
              <a:ea typeface="Lato"/>
              <a:cs typeface="Lato"/>
              <a:sym typeface="Lato"/>
            </a:endParaRPr>
          </a:p>
        </p:txBody>
      </p:sp>
      <p:sp>
        <p:nvSpPr>
          <p:cNvPr id="355" name="Shape 355"/>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graphicFrame>
        <p:nvGraphicFramePr>
          <p:cNvPr id="356" name="Shape 356"/>
          <p:cNvGraphicFramePr/>
          <p:nvPr/>
        </p:nvGraphicFramePr>
        <p:xfrm>
          <a:off x="812638" y="1489104"/>
          <a:ext cx="3000000" cy="3000000"/>
        </p:xfrm>
        <a:graphic>
          <a:graphicData uri="http://schemas.openxmlformats.org/drawingml/2006/table">
            <a:tbl>
              <a:tblPr>
                <a:noFill/>
                <a:tableStyleId>{D194299E-8E31-4620-A7E5-8913CF7E8F02}</a:tableStyleId>
              </a:tblPr>
              <a:tblGrid>
                <a:gridCol w="1869675"/>
                <a:gridCol w="1669125"/>
                <a:gridCol w="1796825"/>
                <a:gridCol w="2183100"/>
              </a:tblGrid>
              <a:tr h="569675">
                <a:tc gridSpan="2" rowSpan="2">
                  <a:txBody>
                    <a:bodyPr>
                      <a:noAutofit/>
                    </a:bodyPr>
                    <a:lstStyle/>
                    <a:p>
                      <a:pPr indent="0" lvl="0" marL="0" marR="0" rtl="0" algn="ctr">
                        <a:spcBef>
                          <a:spcPts val="0"/>
                        </a:spcBef>
                        <a:spcAft>
                          <a:spcPts val="0"/>
                        </a:spcAft>
                        <a:buClr>
                          <a:schemeClr val="dk1"/>
                        </a:buClr>
                        <a:buSzPts val="2000"/>
                        <a:buFont typeface="Lato"/>
                        <a:buNone/>
                      </a:pPr>
                      <a:r>
                        <a:rPr b="1" lang="en-US" sz="2000" u="none" cap="none" strike="noStrike">
                          <a:solidFill>
                            <a:schemeClr val="dk1"/>
                          </a:solidFill>
                          <a:latin typeface="Lato"/>
                          <a:ea typeface="Lato"/>
                          <a:cs typeface="Lato"/>
                          <a:sym typeface="Lato"/>
                        </a:rPr>
                        <a:t>Error Matrix</a:t>
                      </a:r>
                      <a:endParaRPr/>
                    </a:p>
                  </a:txBody>
                  <a:tcPr marT="91425" marB="91425" marR="91425" marL="91425" anchor="ctr"/>
                </a:tc>
                <a:tc rowSpan="2" hMerge="1"/>
                <a:tc gridSpan="2">
                  <a:txBody>
                    <a:bodyPr>
                      <a:noAutofit/>
                    </a:bodyPr>
                    <a:lstStyle/>
                    <a:p>
                      <a:pPr indent="0" lvl="0" marL="0" marR="0" rtl="0" algn="ctr">
                        <a:lnSpc>
                          <a:spcPct val="115000"/>
                        </a:lnSpc>
                        <a:spcBef>
                          <a:spcPts val="0"/>
                        </a:spcBef>
                        <a:spcAft>
                          <a:spcPts val="0"/>
                        </a:spcAft>
                        <a:buClr>
                          <a:srgbClr val="404040"/>
                        </a:buClr>
                        <a:buSzPts val="1800"/>
                        <a:buFont typeface="Lato"/>
                        <a:buNone/>
                      </a:pPr>
                      <a:r>
                        <a:rPr b="1" lang="en-US" sz="1800" u="none" cap="none" strike="noStrike">
                          <a:solidFill>
                            <a:srgbClr val="404040"/>
                          </a:solidFill>
                          <a:latin typeface="Lato"/>
                          <a:ea typeface="Lato"/>
                          <a:cs typeface="Lato"/>
                          <a:sym typeface="Lato"/>
                        </a:rPr>
                        <a:t> Our Model Predictions</a:t>
                      </a:r>
                      <a:endParaRPr/>
                    </a:p>
                  </a:txBody>
                  <a:tcPr marT="91425" marB="91425" marR="91425" marL="91425" anchor="ctr">
                    <a:solidFill>
                      <a:srgbClr val="DA4A50">
                        <a:alpha val="76862"/>
                      </a:srgbClr>
                    </a:solidFill>
                  </a:tcPr>
                </a:tc>
                <a:tc hMerge="1"/>
              </a:tr>
              <a:tr h="449350">
                <a:tc gridSpan="2" vMerge="1"/>
                <a:tc hMerge="1" vMerge="1"/>
                <a:tc>
                  <a:txBody>
                    <a:bodyPr>
                      <a:noAutofit/>
                    </a:bodyPr>
                    <a:lstStyle/>
                    <a:p>
                      <a:pPr indent="0" lvl="0" marL="0" marR="0" rtl="0" algn="ctr">
                        <a:lnSpc>
                          <a:spcPct val="115000"/>
                        </a:lnSpc>
                        <a:spcBef>
                          <a:spcPts val="0"/>
                        </a:spcBef>
                        <a:spcAft>
                          <a:spcPts val="0"/>
                        </a:spcAft>
                        <a:buClr>
                          <a:schemeClr val="dk1"/>
                        </a:buClr>
                        <a:buSzPts val="1257"/>
                        <a:buFont typeface="Arial"/>
                        <a:buNone/>
                      </a:pPr>
                      <a:r>
                        <a:rPr b="1" lang="en-US" sz="1600" u="none" cap="none" strike="noStrike">
                          <a:solidFill>
                            <a:srgbClr val="404040"/>
                          </a:solidFill>
                          <a:latin typeface="Lato"/>
                          <a:ea typeface="Lato"/>
                          <a:cs typeface="Lato"/>
                          <a:sym typeface="Lato"/>
                        </a:rPr>
                        <a:t>WNV Present</a:t>
                      </a:r>
                      <a:endParaRPr/>
                    </a:p>
                  </a:txBody>
                  <a:tcPr marT="91425" marB="91425" marR="91425" marL="91425" anchor="ctr"/>
                </a:tc>
                <a:tc>
                  <a:txBody>
                    <a:bodyPr>
                      <a:noAutofit/>
                    </a:bodyPr>
                    <a:lstStyle/>
                    <a:p>
                      <a:pPr indent="0" lvl="0" marL="0" marR="0" rtl="0" algn="ctr">
                        <a:lnSpc>
                          <a:spcPct val="115000"/>
                        </a:lnSpc>
                        <a:spcBef>
                          <a:spcPts val="0"/>
                        </a:spcBef>
                        <a:spcAft>
                          <a:spcPts val="0"/>
                        </a:spcAft>
                        <a:buClr>
                          <a:schemeClr val="dk1"/>
                        </a:buClr>
                        <a:buSzPts val="1257"/>
                        <a:buFont typeface="Arial"/>
                        <a:buNone/>
                      </a:pPr>
                      <a:r>
                        <a:rPr b="1" lang="en-US" sz="1600" u="none" cap="none" strike="noStrike">
                          <a:solidFill>
                            <a:srgbClr val="404040"/>
                          </a:solidFill>
                          <a:latin typeface="Lato"/>
                          <a:ea typeface="Lato"/>
                          <a:cs typeface="Lato"/>
                          <a:sym typeface="Lato"/>
                        </a:rPr>
                        <a:t>WNV Not Present</a:t>
                      </a:r>
                      <a:endParaRPr/>
                    </a:p>
                  </a:txBody>
                  <a:tcPr marT="91425" marB="91425" marR="91425" marL="91425" anchor="ctr"/>
                </a:tc>
              </a:tr>
              <a:tr h="691550">
                <a:tc rowSpan="2">
                  <a:txBody>
                    <a:bodyPr>
                      <a:noAutofit/>
                    </a:bodyPr>
                    <a:lstStyle/>
                    <a:p>
                      <a:pPr indent="0" lvl="0" marL="0" marR="0" rtl="0" algn="ctr">
                        <a:lnSpc>
                          <a:spcPct val="115000"/>
                        </a:lnSpc>
                        <a:spcBef>
                          <a:spcPts val="0"/>
                        </a:spcBef>
                        <a:spcAft>
                          <a:spcPts val="0"/>
                        </a:spcAft>
                        <a:buClr>
                          <a:srgbClr val="404040"/>
                        </a:buClr>
                        <a:buSzPts val="1800"/>
                        <a:buFont typeface="Lato"/>
                        <a:buNone/>
                      </a:pPr>
                      <a:r>
                        <a:rPr b="1" lang="en-US" sz="1800" u="none" cap="none" strike="noStrike">
                          <a:solidFill>
                            <a:srgbClr val="404040"/>
                          </a:solidFill>
                          <a:latin typeface="Lato"/>
                          <a:ea typeface="Lato"/>
                          <a:cs typeface="Lato"/>
                          <a:sym typeface="Lato"/>
                        </a:rPr>
                        <a:t>Actual </a:t>
                      </a:r>
                      <a:endParaRPr/>
                    </a:p>
                    <a:p>
                      <a:pPr indent="0" lvl="0" marL="0" marR="0" rtl="0" algn="ctr">
                        <a:lnSpc>
                          <a:spcPct val="115000"/>
                        </a:lnSpc>
                        <a:spcBef>
                          <a:spcPts val="0"/>
                        </a:spcBef>
                        <a:spcAft>
                          <a:spcPts val="0"/>
                        </a:spcAft>
                        <a:buClr>
                          <a:srgbClr val="404040"/>
                        </a:buClr>
                        <a:buSzPts val="1800"/>
                        <a:buFont typeface="Lato"/>
                        <a:buNone/>
                      </a:pPr>
                      <a:r>
                        <a:rPr b="1" lang="en-US" sz="1800" u="none" cap="none" strike="noStrike">
                          <a:solidFill>
                            <a:srgbClr val="404040"/>
                          </a:solidFill>
                          <a:latin typeface="Lato"/>
                          <a:ea typeface="Lato"/>
                          <a:cs typeface="Lato"/>
                          <a:sym typeface="Lato"/>
                        </a:rPr>
                        <a:t>West Nile Virus </a:t>
                      </a:r>
                      <a:endParaRPr/>
                    </a:p>
                  </a:txBody>
                  <a:tcPr marT="91425" marB="91425" marR="91425" marL="91425" anchor="ctr">
                    <a:solidFill>
                      <a:srgbClr val="2BBDF7">
                        <a:alpha val="41960"/>
                      </a:srgbClr>
                    </a:solidFill>
                  </a:tcPr>
                </a:tc>
                <a:tc>
                  <a:txBody>
                    <a:bodyPr>
                      <a:noAutofit/>
                    </a:bodyPr>
                    <a:lstStyle/>
                    <a:p>
                      <a:pPr indent="0" lvl="0" marL="0" marR="0" rtl="0" algn="ctr">
                        <a:lnSpc>
                          <a:spcPct val="115000"/>
                        </a:lnSpc>
                        <a:spcBef>
                          <a:spcPts val="0"/>
                        </a:spcBef>
                        <a:spcAft>
                          <a:spcPts val="0"/>
                        </a:spcAft>
                        <a:buClr>
                          <a:srgbClr val="404040"/>
                        </a:buClr>
                        <a:buSzPts val="1600"/>
                        <a:buFont typeface="Lato"/>
                        <a:buNone/>
                      </a:pPr>
                      <a:r>
                        <a:rPr b="1" lang="en-US" sz="1600" u="none" cap="none" strike="noStrike">
                          <a:solidFill>
                            <a:srgbClr val="404040"/>
                          </a:solidFill>
                          <a:latin typeface="Lato"/>
                          <a:ea typeface="Lato"/>
                          <a:cs typeface="Lato"/>
                          <a:sym typeface="Lato"/>
                        </a:rPr>
                        <a:t>WNV Present</a:t>
                      </a:r>
                      <a:endParaRPr/>
                    </a:p>
                  </a:txBody>
                  <a:tcPr marT="91425" marB="91425" marR="91425" marL="91425" anchor="ctr"/>
                </a:tc>
                <a:tc>
                  <a:txBody>
                    <a:bodyPr>
                      <a:noAutofit/>
                    </a:bodyPr>
                    <a:lstStyle/>
                    <a:p>
                      <a:pPr indent="0" lvl="0" marL="0" marR="0" rtl="0" algn="ctr">
                        <a:spcBef>
                          <a:spcPts val="0"/>
                        </a:spcBef>
                        <a:spcAft>
                          <a:spcPts val="0"/>
                        </a:spcAft>
                        <a:buClr>
                          <a:schemeClr val="dk1"/>
                        </a:buClr>
                        <a:buSzPts val="1600"/>
                        <a:buFont typeface="Lato"/>
                        <a:buNone/>
                      </a:pPr>
                      <a:r>
                        <a:rPr lang="en-US" sz="1600" u="none" cap="none" strike="noStrike">
                          <a:latin typeface="Lato"/>
                          <a:ea typeface="Lato"/>
                          <a:cs typeface="Lato"/>
                          <a:sym typeface="Lato"/>
                        </a:rPr>
                        <a:t>82.5%</a:t>
                      </a:r>
                      <a:endParaRPr/>
                    </a:p>
                  </a:txBody>
                  <a:tcPr marT="91425" marB="91425" marR="91425" marL="91425" anchor="ctr"/>
                </a:tc>
                <a:tc>
                  <a:txBody>
                    <a:bodyPr>
                      <a:noAutofit/>
                    </a:bodyPr>
                    <a:lstStyle/>
                    <a:p>
                      <a:pPr indent="0" lvl="0" marL="0" marR="0" rtl="0" algn="ctr">
                        <a:spcBef>
                          <a:spcPts val="0"/>
                        </a:spcBef>
                        <a:spcAft>
                          <a:spcPts val="0"/>
                        </a:spcAft>
                        <a:buClr>
                          <a:schemeClr val="dk1"/>
                        </a:buClr>
                        <a:buSzPts val="1600"/>
                        <a:buFont typeface="Lato"/>
                        <a:buNone/>
                      </a:pPr>
                      <a:r>
                        <a:rPr lang="en-US" sz="1600" u="none" cap="none" strike="noStrike">
                          <a:latin typeface="Lato"/>
                          <a:ea typeface="Lato"/>
                          <a:cs typeface="Lato"/>
                          <a:sym typeface="Lato"/>
                        </a:rPr>
                        <a:t>17.4% </a:t>
                      </a:r>
                      <a:endParaRPr/>
                    </a:p>
                  </a:txBody>
                  <a:tcPr marT="91425" marB="91425" marR="91425" marL="91425" anchor="ctr">
                    <a:solidFill>
                      <a:srgbClr val="FFFFFF"/>
                    </a:solidFill>
                  </a:tcPr>
                </a:tc>
              </a:tr>
              <a:tr h="691550">
                <a:tc vMerge="1"/>
                <a:tc>
                  <a:txBody>
                    <a:bodyPr>
                      <a:noAutofit/>
                    </a:bodyPr>
                    <a:lstStyle/>
                    <a:p>
                      <a:pPr indent="0" lvl="0" marL="0" marR="0" rtl="0" algn="ctr">
                        <a:lnSpc>
                          <a:spcPct val="115000"/>
                        </a:lnSpc>
                        <a:spcBef>
                          <a:spcPts val="0"/>
                        </a:spcBef>
                        <a:spcAft>
                          <a:spcPts val="0"/>
                        </a:spcAft>
                        <a:buClr>
                          <a:srgbClr val="404040"/>
                        </a:buClr>
                        <a:buSzPts val="1600"/>
                        <a:buFont typeface="Lato"/>
                        <a:buNone/>
                      </a:pPr>
                      <a:r>
                        <a:rPr b="1" lang="en-US" sz="1600" u="none" cap="none" strike="noStrike">
                          <a:solidFill>
                            <a:srgbClr val="404040"/>
                          </a:solidFill>
                          <a:latin typeface="Lato"/>
                          <a:ea typeface="Lato"/>
                          <a:cs typeface="Lato"/>
                          <a:sym typeface="Lato"/>
                        </a:rPr>
                        <a:t>WNV Not Present</a:t>
                      </a:r>
                      <a:endParaRPr/>
                    </a:p>
                  </a:txBody>
                  <a:tcPr marT="91425" marB="91425" marR="91425" marL="91425" anchor="ctr"/>
                </a:tc>
                <a:tc>
                  <a:txBody>
                    <a:bodyPr>
                      <a:noAutofit/>
                    </a:bodyPr>
                    <a:lstStyle/>
                    <a:p>
                      <a:pPr indent="0" lvl="0" marL="0" marR="0" rtl="0" algn="ctr">
                        <a:spcBef>
                          <a:spcPts val="0"/>
                        </a:spcBef>
                        <a:spcAft>
                          <a:spcPts val="0"/>
                        </a:spcAft>
                        <a:buClr>
                          <a:schemeClr val="dk1"/>
                        </a:buClr>
                        <a:buSzPts val="1600"/>
                        <a:buFont typeface="Lato"/>
                        <a:buNone/>
                      </a:pPr>
                      <a:r>
                        <a:rPr lang="en-US" sz="1600" u="none" cap="none" strike="noStrike">
                          <a:latin typeface="Lato"/>
                          <a:ea typeface="Lato"/>
                          <a:cs typeface="Lato"/>
                          <a:sym typeface="Lato"/>
                        </a:rPr>
                        <a:t>28.8%</a:t>
                      </a:r>
                      <a:endParaRPr/>
                    </a:p>
                  </a:txBody>
                  <a:tcPr marT="91425" marB="91425" marR="91425" marL="91425" anchor="ctr">
                    <a:solidFill>
                      <a:srgbClr val="FFFFFF"/>
                    </a:solidFill>
                  </a:tcPr>
                </a:tc>
                <a:tc>
                  <a:txBody>
                    <a:bodyPr>
                      <a:noAutofit/>
                    </a:bodyPr>
                    <a:lstStyle/>
                    <a:p>
                      <a:pPr indent="0" lvl="0" marL="0" marR="0" rtl="0" algn="ctr">
                        <a:spcBef>
                          <a:spcPts val="0"/>
                        </a:spcBef>
                        <a:spcAft>
                          <a:spcPts val="0"/>
                        </a:spcAft>
                        <a:buClr>
                          <a:schemeClr val="dk1"/>
                        </a:buClr>
                        <a:buSzPts val="1600"/>
                        <a:buFont typeface="Lato"/>
                        <a:buNone/>
                      </a:pPr>
                      <a:r>
                        <a:rPr lang="en-US" sz="1600" u="none" cap="none" strike="noStrike">
                          <a:latin typeface="Lato"/>
                          <a:ea typeface="Lato"/>
                          <a:cs typeface="Lato"/>
                          <a:sym typeface="Lato"/>
                        </a:rPr>
                        <a:t>71.2% </a:t>
                      </a:r>
                      <a:endParaRPr/>
                    </a:p>
                  </a:txBody>
                  <a:tcPr marT="91425" marB="91425" marR="91425" marL="91425" anchor="ctr">
                    <a:solidFill>
                      <a:srgbClr val="FFFFFF"/>
                    </a:solidFill>
                  </a:tcPr>
                </a:tc>
              </a:tr>
            </a:tbl>
          </a:graphicData>
        </a:graphic>
      </p:graphicFrame>
      <p:grpSp>
        <p:nvGrpSpPr>
          <p:cNvPr id="357" name="Shape 357"/>
          <p:cNvGrpSpPr/>
          <p:nvPr/>
        </p:nvGrpSpPr>
        <p:grpSpPr>
          <a:xfrm>
            <a:off x="5534798" y="2678834"/>
            <a:ext cx="2627375" cy="947600"/>
            <a:chOff x="5875673" y="3579400"/>
            <a:chExt cx="2627375" cy="947600"/>
          </a:xfrm>
        </p:grpSpPr>
        <p:pic>
          <p:nvPicPr>
            <p:cNvPr id="358" name="Shape 358"/>
            <p:cNvPicPr preferRelativeResize="0"/>
            <p:nvPr/>
          </p:nvPicPr>
          <p:blipFill rotWithShape="1">
            <a:blip r:embed="rId3">
              <a:alphaModFix/>
            </a:blip>
            <a:srcRect b="0" l="0" r="0" t="0"/>
            <a:stretch/>
          </p:blipFill>
          <p:spPr>
            <a:xfrm>
              <a:off x="7876273" y="3579400"/>
              <a:ext cx="273850" cy="273850"/>
            </a:xfrm>
            <a:prstGeom prst="rect">
              <a:avLst/>
            </a:prstGeom>
            <a:noFill/>
            <a:ln>
              <a:noFill/>
            </a:ln>
          </p:spPr>
        </p:pic>
        <p:pic>
          <p:nvPicPr>
            <p:cNvPr id="359" name="Shape 359"/>
            <p:cNvPicPr preferRelativeResize="0"/>
            <p:nvPr/>
          </p:nvPicPr>
          <p:blipFill rotWithShape="1">
            <a:blip r:embed="rId4">
              <a:alphaModFix/>
            </a:blip>
            <a:srcRect b="0" l="0" r="0" t="0"/>
            <a:stretch/>
          </p:blipFill>
          <p:spPr>
            <a:xfrm>
              <a:off x="5875673" y="3581825"/>
              <a:ext cx="272662" cy="267920"/>
            </a:xfrm>
            <a:prstGeom prst="rect">
              <a:avLst/>
            </a:prstGeom>
            <a:noFill/>
            <a:ln>
              <a:noFill/>
            </a:ln>
          </p:spPr>
        </p:pic>
        <p:pic>
          <p:nvPicPr>
            <p:cNvPr id="360" name="Shape 360"/>
            <p:cNvPicPr preferRelativeResize="0"/>
            <p:nvPr/>
          </p:nvPicPr>
          <p:blipFill rotWithShape="1">
            <a:blip r:embed="rId3">
              <a:alphaModFix/>
            </a:blip>
            <a:srcRect b="0" l="0" r="0" t="0"/>
            <a:stretch/>
          </p:blipFill>
          <p:spPr>
            <a:xfrm>
              <a:off x="8229198" y="3579400"/>
              <a:ext cx="273850" cy="273850"/>
            </a:xfrm>
            <a:prstGeom prst="rect">
              <a:avLst/>
            </a:prstGeom>
            <a:noFill/>
            <a:ln>
              <a:noFill/>
            </a:ln>
          </p:spPr>
        </p:pic>
        <p:pic>
          <p:nvPicPr>
            <p:cNvPr id="361" name="Shape 361"/>
            <p:cNvPicPr preferRelativeResize="0"/>
            <p:nvPr/>
          </p:nvPicPr>
          <p:blipFill rotWithShape="1">
            <a:blip r:embed="rId4">
              <a:alphaModFix/>
            </a:blip>
            <a:srcRect b="0" l="0" r="0" t="0"/>
            <a:stretch/>
          </p:blipFill>
          <p:spPr>
            <a:xfrm>
              <a:off x="7876273" y="4255575"/>
              <a:ext cx="272662" cy="267920"/>
            </a:xfrm>
            <a:prstGeom prst="rect">
              <a:avLst/>
            </a:prstGeom>
            <a:noFill/>
            <a:ln>
              <a:noFill/>
            </a:ln>
          </p:spPr>
        </p:pic>
        <p:pic>
          <p:nvPicPr>
            <p:cNvPr id="362" name="Shape 362"/>
            <p:cNvPicPr preferRelativeResize="0"/>
            <p:nvPr/>
          </p:nvPicPr>
          <p:blipFill rotWithShape="1">
            <a:blip r:embed="rId3">
              <a:alphaModFix/>
            </a:blip>
            <a:srcRect b="0" l="0" r="0" t="0"/>
            <a:stretch/>
          </p:blipFill>
          <p:spPr>
            <a:xfrm>
              <a:off x="5875673" y="4253150"/>
              <a:ext cx="273850" cy="2738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Consequences of Model Error</a:t>
            </a:r>
            <a:endParaRPr b="0" i="0" sz="4000" u="none" cap="none" strike="noStrike">
              <a:solidFill>
                <a:srgbClr val="27A1FB"/>
              </a:solidFill>
              <a:latin typeface="Lato"/>
              <a:ea typeface="Lato"/>
              <a:cs typeface="Lato"/>
              <a:sym typeface="Lato"/>
            </a:endParaRPr>
          </a:p>
        </p:txBody>
      </p:sp>
      <p:sp>
        <p:nvSpPr>
          <p:cNvPr id="369" name="Shape 369"/>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grpSp>
        <p:nvGrpSpPr>
          <p:cNvPr id="370" name="Shape 370"/>
          <p:cNvGrpSpPr/>
          <p:nvPr/>
        </p:nvGrpSpPr>
        <p:grpSpPr>
          <a:xfrm>
            <a:off x="260365" y="1154641"/>
            <a:ext cx="8581923" cy="2959699"/>
            <a:chOff x="449952" y="939200"/>
            <a:chExt cx="8581923" cy="2959699"/>
          </a:xfrm>
        </p:grpSpPr>
        <p:sp>
          <p:nvSpPr>
            <p:cNvPr id="371" name="Shape 371"/>
            <p:cNvSpPr txBox="1"/>
            <p:nvPr/>
          </p:nvSpPr>
          <p:spPr>
            <a:xfrm>
              <a:off x="449952" y="939200"/>
              <a:ext cx="4112995" cy="954563"/>
            </a:xfrm>
            <a:prstGeom prst="rect">
              <a:avLst/>
            </a:prstGeom>
            <a:noFill/>
            <a:ln>
              <a:noFill/>
            </a:ln>
          </p:spPr>
          <p:txBody>
            <a:bodyPr anchorCtr="0" anchor="t" bIns="36625" lIns="73250" spcFirstLastPara="1" rIns="73250" wrap="square" tIns="36625">
              <a:noAutofit/>
            </a:bodyPr>
            <a:lstStyle/>
            <a:p>
              <a:pPr indent="0" lvl="0" marL="0" marR="0" rtl="0" algn="ctr">
                <a:spcBef>
                  <a:spcPts val="0"/>
                </a:spcBef>
                <a:spcAft>
                  <a:spcPts val="0"/>
                </a:spcAft>
                <a:buClr>
                  <a:srgbClr val="262829"/>
                </a:buClr>
                <a:buSzPts val="2400"/>
                <a:buFont typeface="Lato"/>
                <a:buNone/>
              </a:pPr>
              <a:r>
                <a:rPr lang="en-US" sz="1800" cap="none">
                  <a:solidFill>
                    <a:srgbClr val="373E3F"/>
                  </a:solidFill>
                  <a:latin typeface="Calibri"/>
                  <a:ea typeface="Calibri"/>
                  <a:cs typeface="Calibri"/>
                  <a:sym typeface="Calibri"/>
                </a:rPr>
                <a:t>COST OF CLAIMING THERE IS WEST NILE WHEN THERE ISN’T</a:t>
              </a:r>
              <a:endParaRPr/>
            </a:p>
            <a:p>
              <a:pPr indent="0" lvl="0" marL="0" marR="0" rtl="0" algn="l">
                <a:spcBef>
                  <a:spcPts val="0"/>
                </a:spcBef>
                <a:spcAft>
                  <a:spcPts val="0"/>
                </a:spcAft>
                <a:buClr>
                  <a:schemeClr val="dk1"/>
                </a:buClr>
                <a:buSzPts val="1100"/>
                <a:buFont typeface="Arial"/>
                <a:buNone/>
              </a:pPr>
              <a:r>
                <a:t/>
              </a:r>
              <a:endParaRPr sz="1800" cap="none">
                <a:solidFill>
                  <a:srgbClr val="4D4D4D"/>
                </a:solidFill>
                <a:latin typeface="Calibri"/>
                <a:ea typeface="Calibri"/>
                <a:cs typeface="Calibri"/>
                <a:sym typeface="Calibri"/>
              </a:endParaRPr>
            </a:p>
            <a:p>
              <a:pPr indent="0" lvl="0" marL="0" marR="0" rtl="0" algn="l">
                <a:spcBef>
                  <a:spcPts val="0"/>
                </a:spcBef>
                <a:spcAft>
                  <a:spcPts val="0"/>
                </a:spcAft>
                <a:buClr>
                  <a:srgbClr val="262829"/>
                </a:buClr>
                <a:buSzPts val="1000"/>
                <a:buFont typeface="Lato"/>
                <a:buNone/>
              </a:pPr>
              <a:r>
                <a:t/>
              </a:r>
              <a:endParaRPr sz="1000" cap="none">
                <a:solidFill>
                  <a:srgbClr val="373E3F"/>
                </a:solidFill>
                <a:latin typeface="Calibri"/>
                <a:ea typeface="Calibri"/>
                <a:cs typeface="Calibri"/>
                <a:sym typeface="Calibri"/>
              </a:endParaRPr>
            </a:p>
          </p:txBody>
        </p:sp>
        <p:sp>
          <p:nvSpPr>
            <p:cNvPr id="372" name="Shape 372"/>
            <p:cNvSpPr txBox="1"/>
            <p:nvPr/>
          </p:nvSpPr>
          <p:spPr>
            <a:xfrm>
              <a:off x="4829465" y="951493"/>
              <a:ext cx="4183826" cy="999918"/>
            </a:xfrm>
            <a:prstGeom prst="rect">
              <a:avLst/>
            </a:prstGeom>
            <a:noFill/>
            <a:ln>
              <a:noFill/>
            </a:ln>
          </p:spPr>
          <p:txBody>
            <a:bodyPr anchorCtr="0" anchor="t" bIns="36625" lIns="73250" spcFirstLastPara="1" rIns="73250" wrap="square" tIns="36625">
              <a:noAutofit/>
            </a:bodyPr>
            <a:lstStyle/>
            <a:p>
              <a:pPr indent="0" lvl="0" marL="0" marR="0" rtl="0" algn="ctr">
                <a:spcBef>
                  <a:spcPts val="0"/>
                </a:spcBef>
                <a:spcAft>
                  <a:spcPts val="0"/>
                </a:spcAft>
                <a:buClr>
                  <a:srgbClr val="262829"/>
                </a:buClr>
                <a:buSzPts val="2400"/>
                <a:buFont typeface="Lato"/>
                <a:buNone/>
              </a:pPr>
              <a:r>
                <a:rPr lang="en-US" sz="1800" cap="none">
                  <a:solidFill>
                    <a:srgbClr val="373E3F"/>
                  </a:solidFill>
                  <a:latin typeface="Calibri"/>
                  <a:ea typeface="Calibri"/>
                  <a:cs typeface="Calibri"/>
                  <a:sym typeface="Calibri"/>
                </a:rPr>
                <a:t>COST OF CLAIMING WEST NILE IS NOT PRESENT WHEN IT IS</a:t>
              </a:r>
              <a:endParaRPr/>
            </a:p>
            <a:p>
              <a:pPr indent="0" lvl="0" marL="0" marR="0" rtl="0" algn="l">
                <a:spcBef>
                  <a:spcPts val="0"/>
                </a:spcBef>
                <a:spcAft>
                  <a:spcPts val="0"/>
                </a:spcAft>
                <a:buClr>
                  <a:schemeClr val="dk1"/>
                </a:buClr>
                <a:buSzPts val="1100"/>
                <a:buFont typeface="Arial"/>
                <a:buNone/>
              </a:pPr>
              <a:r>
                <a:t/>
              </a:r>
              <a:endParaRPr sz="1800" cap="none">
                <a:solidFill>
                  <a:srgbClr val="4D4D4D"/>
                </a:solidFill>
                <a:latin typeface="Calibri"/>
                <a:ea typeface="Calibri"/>
                <a:cs typeface="Calibri"/>
                <a:sym typeface="Calibri"/>
              </a:endParaRPr>
            </a:p>
            <a:p>
              <a:pPr indent="0" lvl="0" marL="0" marR="0" rtl="0" algn="l">
                <a:spcBef>
                  <a:spcPts val="0"/>
                </a:spcBef>
                <a:spcAft>
                  <a:spcPts val="0"/>
                </a:spcAft>
                <a:buClr>
                  <a:srgbClr val="262829"/>
                </a:buClr>
                <a:buSzPts val="1000"/>
                <a:buFont typeface="Lato"/>
                <a:buNone/>
              </a:pPr>
              <a:r>
                <a:t/>
              </a:r>
              <a:endParaRPr sz="1000" cap="none">
                <a:solidFill>
                  <a:srgbClr val="373E3F"/>
                </a:solidFill>
                <a:latin typeface="Calibri"/>
                <a:ea typeface="Calibri"/>
                <a:cs typeface="Calibri"/>
                <a:sym typeface="Calibri"/>
              </a:endParaRPr>
            </a:p>
          </p:txBody>
        </p:sp>
        <p:cxnSp>
          <p:nvCxnSpPr>
            <p:cNvPr id="373" name="Shape 373"/>
            <p:cNvCxnSpPr/>
            <p:nvPr/>
          </p:nvCxnSpPr>
          <p:spPr>
            <a:xfrm>
              <a:off x="2506450" y="2237264"/>
              <a:ext cx="1003200" cy="659699"/>
            </a:xfrm>
            <a:prstGeom prst="bentConnector2">
              <a:avLst/>
            </a:prstGeom>
            <a:noFill/>
            <a:ln cap="flat" cmpd="sng" w="19050">
              <a:solidFill>
                <a:srgbClr val="0F9D58"/>
              </a:solidFill>
              <a:prstDash val="solid"/>
              <a:miter lim="8000"/>
              <a:headEnd len="sm" w="sm" type="none"/>
              <a:tailEnd len="sm" w="sm" type="none"/>
            </a:ln>
          </p:spPr>
        </p:cxnSp>
        <p:cxnSp>
          <p:nvCxnSpPr>
            <p:cNvPr id="374" name="Shape 374"/>
            <p:cNvCxnSpPr>
              <a:stCxn id="375" idx="0"/>
            </p:cNvCxnSpPr>
            <p:nvPr/>
          </p:nvCxnSpPr>
          <p:spPr>
            <a:xfrm rot="-5400000">
              <a:off x="1320200" y="1699124"/>
              <a:ext cx="1301400" cy="1071600"/>
            </a:xfrm>
            <a:prstGeom prst="bentConnector3">
              <a:avLst>
                <a:gd fmla="val 66555" name="adj1"/>
              </a:avLst>
            </a:prstGeom>
            <a:noFill/>
            <a:ln cap="flat" cmpd="sng" w="19050">
              <a:solidFill>
                <a:srgbClr val="0F9D58"/>
              </a:solidFill>
              <a:prstDash val="solid"/>
              <a:miter lim="8000"/>
              <a:headEnd len="sm" w="sm" type="none"/>
              <a:tailEnd len="sm" w="sm" type="none"/>
            </a:ln>
          </p:spPr>
        </p:cxnSp>
        <p:sp>
          <p:nvSpPr>
            <p:cNvPr id="376" name="Shape 376"/>
            <p:cNvSpPr txBox="1"/>
            <p:nvPr/>
          </p:nvSpPr>
          <p:spPr>
            <a:xfrm>
              <a:off x="2531350" y="2885624"/>
              <a:ext cx="1956600" cy="1013275"/>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600"/>
                <a:buFont typeface="Roboto"/>
                <a:buNone/>
              </a:pPr>
              <a:r>
                <a:rPr lang="en-US" sz="1600">
                  <a:solidFill>
                    <a:srgbClr val="434343"/>
                  </a:solidFill>
                  <a:latin typeface="Roboto"/>
                  <a:ea typeface="Roboto"/>
                  <a:cs typeface="Roboto"/>
                  <a:sym typeface="Roboto"/>
                </a:rPr>
                <a:t>Population may get annoyed at having to stay inside</a:t>
              </a:r>
              <a:endParaRPr sz="1600">
                <a:solidFill>
                  <a:srgbClr val="434343"/>
                </a:solidFill>
                <a:latin typeface="Roboto"/>
                <a:ea typeface="Roboto"/>
                <a:cs typeface="Roboto"/>
                <a:sym typeface="Roboto"/>
              </a:endParaRPr>
            </a:p>
          </p:txBody>
        </p:sp>
        <p:sp>
          <p:nvSpPr>
            <p:cNvPr id="375" name="Shape 375"/>
            <p:cNvSpPr txBox="1"/>
            <p:nvPr/>
          </p:nvSpPr>
          <p:spPr>
            <a:xfrm>
              <a:off x="491300" y="2885624"/>
              <a:ext cx="1887600" cy="1013275"/>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600"/>
                <a:buFont typeface="Roboto"/>
                <a:buNone/>
              </a:pPr>
              <a:r>
                <a:rPr lang="en-US" sz="1600">
                  <a:solidFill>
                    <a:srgbClr val="434343"/>
                  </a:solidFill>
                  <a:latin typeface="Roboto"/>
                  <a:ea typeface="Roboto"/>
                  <a:cs typeface="Roboto"/>
                  <a:sym typeface="Roboto"/>
                </a:rPr>
                <a:t>An increase in spraying that is not needed</a:t>
              </a:r>
              <a:endParaRPr sz="1600">
                <a:solidFill>
                  <a:srgbClr val="434343"/>
                </a:solidFill>
                <a:latin typeface="Roboto"/>
                <a:ea typeface="Roboto"/>
                <a:cs typeface="Roboto"/>
                <a:sym typeface="Roboto"/>
              </a:endParaRPr>
            </a:p>
          </p:txBody>
        </p:sp>
        <p:sp>
          <p:nvSpPr>
            <p:cNvPr id="377" name="Shape 377"/>
            <p:cNvSpPr txBox="1"/>
            <p:nvPr/>
          </p:nvSpPr>
          <p:spPr>
            <a:xfrm>
              <a:off x="4874825" y="2885624"/>
              <a:ext cx="1887600" cy="1013275"/>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600"/>
                <a:buFont typeface="Roboto"/>
                <a:buNone/>
              </a:pPr>
              <a:r>
                <a:rPr lang="en-US" sz="1600">
                  <a:solidFill>
                    <a:srgbClr val="434343"/>
                  </a:solidFill>
                  <a:latin typeface="Roboto"/>
                  <a:ea typeface="Roboto"/>
                  <a:cs typeface="Roboto"/>
                  <a:sym typeface="Roboto"/>
                </a:rPr>
                <a:t>People spend more time outside increasing infection chance</a:t>
              </a:r>
              <a:endParaRPr/>
            </a:p>
          </p:txBody>
        </p:sp>
        <p:sp>
          <p:nvSpPr>
            <p:cNvPr id="378" name="Shape 378"/>
            <p:cNvSpPr txBox="1"/>
            <p:nvPr/>
          </p:nvSpPr>
          <p:spPr>
            <a:xfrm>
              <a:off x="7075275" y="2885625"/>
              <a:ext cx="1956600" cy="1013274"/>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600"/>
                <a:buFont typeface="Roboto"/>
                <a:buNone/>
              </a:pPr>
              <a:r>
                <a:rPr lang="en-US" sz="1600">
                  <a:solidFill>
                    <a:srgbClr val="434343"/>
                  </a:solidFill>
                  <a:latin typeface="Roboto"/>
                  <a:ea typeface="Roboto"/>
                  <a:cs typeface="Roboto"/>
                  <a:sym typeface="Roboto"/>
                </a:rPr>
                <a:t>Possibility of an epidemic if WNV isn’t controlled</a:t>
              </a:r>
              <a:endParaRPr/>
            </a:p>
          </p:txBody>
        </p:sp>
        <p:cxnSp>
          <p:nvCxnSpPr>
            <p:cNvPr id="379" name="Shape 379"/>
            <p:cNvCxnSpPr/>
            <p:nvPr/>
          </p:nvCxnSpPr>
          <p:spPr>
            <a:xfrm>
              <a:off x="6919225" y="2237264"/>
              <a:ext cx="1003200" cy="659700"/>
            </a:xfrm>
            <a:prstGeom prst="bentConnector2">
              <a:avLst/>
            </a:prstGeom>
            <a:noFill/>
            <a:ln cap="flat" cmpd="sng" w="19050">
              <a:solidFill>
                <a:srgbClr val="0F9D58"/>
              </a:solidFill>
              <a:prstDash val="solid"/>
              <a:miter lim="8000"/>
              <a:headEnd len="sm" w="sm" type="none"/>
              <a:tailEnd len="sm" w="sm" type="none"/>
            </a:ln>
          </p:spPr>
        </p:cxnSp>
        <p:cxnSp>
          <p:nvCxnSpPr>
            <p:cNvPr id="380" name="Shape 380"/>
            <p:cNvCxnSpPr/>
            <p:nvPr/>
          </p:nvCxnSpPr>
          <p:spPr>
            <a:xfrm rot="-5400000">
              <a:off x="5732975" y="1699125"/>
              <a:ext cx="1301400" cy="1071600"/>
            </a:xfrm>
            <a:prstGeom prst="bentConnector3">
              <a:avLst>
                <a:gd fmla="val 66555" name="adj1"/>
              </a:avLst>
            </a:prstGeom>
            <a:noFill/>
            <a:ln cap="flat" cmpd="sng" w="19050">
              <a:solidFill>
                <a:srgbClr val="0F9D58"/>
              </a:solidFill>
              <a:prstDash val="solid"/>
              <a:miter lim="8000"/>
              <a:headEnd len="sm" w="sm" type="none"/>
              <a:tailEnd len="sm" w="sm"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p:nvPr/>
        </p:nvSpPr>
        <p:spPr>
          <a:xfrm>
            <a:off x="0" y="1576074"/>
            <a:ext cx="9144000" cy="3045368"/>
          </a:xfrm>
          <a:prstGeom prst="rect">
            <a:avLst/>
          </a:prstGeom>
          <a:solidFill>
            <a:srgbClr val="486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87" name="Shape 387"/>
          <p:cNvSpPr/>
          <p:nvPr/>
        </p:nvSpPr>
        <p:spPr>
          <a:xfrm>
            <a:off x="4564062" y="1576074"/>
            <a:ext cx="4579987" cy="3045368"/>
          </a:xfrm>
          <a:prstGeom prst="rect">
            <a:avLst/>
          </a:prstGeom>
          <a:solidFill>
            <a:srgbClr val="DA4A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88" name="Shape 388"/>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Cost-Benefit Analysis</a:t>
            </a:r>
            <a:endParaRPr b="0" i="0" sz="4000" u="none" cap="none" strike="noStrike">
              <a:solidFill>
                <a:srgbClr val="27A1FB"/>
              </a:solidFill>
              <a:latin typeface="Lato"/>
              <a:ea typeface="Lato"/>
              <a:cs typeface="Lato"/>
              <a:sym typeface="Lato"/>
            </a:endParaRPr>
          </a:p>
        </p:txBody>
      </p:sp>
      <p:sp>
        <p:nvSpPr>
          <p:cNvPr id="389" name="Shape 389"/>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
        <p:nvSpPr>
          <p:cNvPr id="390" name="Shape 390"/>
          <p:cNvSpPr txBox="1"/>
          <p:nvPr/>
        </p:nvSpPr>
        <p:spPr>
          <a:xfrm>
            <a:off x="196293" y="931325"/>
            <a:ext cx="4355703" cy="3834900"/>
          </a:xfrm>
          <a:prstGeom prst="rect">
            <a:avLst/>
          </a:prstGeom>
          <a:noFill/>
          <a:ln>
            <a:noFill/>
          </a:ln>
        </p:spPr>
        <p:txBody>
          <a:bodyPr anchorCtr="0" anchor="t" bIns="36625" lIns="73250" spcFirstLastPara="1" rIns="73250" wrap="square" tIns="36625">
            <a:noAutofit/>
          </a:bodyPr>
          <a:lstStyle/>
          <a:p>
            <a:pPr indent="0" lvl="0" marL="0" marR="0" rtl="0" algn="ctr">
              <a:lnSpc>
                <a:spcPct val="100000"/>
              </a:lnSpc>
              <a:spcBef>
                <a:spcPts val="0"/>
              </a:spcBef>
              <a:spcAft>
                <a:spcPts val="0"/>
              </a:spcAft>
              <a:buClr>
                <a:srgbClr val="262829"/>
              </a:buClr>
              <a:buSzPts val="2800"/>
              <a:buFont typeface="Lato"/>
              <a:buNone/>
            </a:pPr>
            <a:r>
              <a:rPr b="1" i="0" lang="en-US" sz="2800" u="none" cap="none" strike="noStrike">
                <a:solidFill>
                  <a:srgbClr val="193B50"/>
                </a:solidFill>
                <a:latin typeface="Lato"/>
                <a:ea typeface="Lato"/>
                <a:cs typeface="Lato"/>
                <a:sym typeface="Lato"/>
              </a:rPr>
              <a:t>Spraying in Chicago</a:t>
            </a:r>
            <a:endParaRPr b="1" i="0" sz="2800" u="none" cap="none" strike="noStrike">
              <a:solidFill>
                <a:srgbClr val="193B50"/>
              </a:solidFill>
              <a:latin typeface="Lato"/>
              <a:ea typeface="Lato"/>
              <a:cs typeface="Lato"/>
              <a:sym typeface="Lato"/>
            </a:endParaRPr>
          </a:p>
          <a:p>
            <a:pPr indent="152400" lvl="0" marL="0" marR="0" rtl="0" algn="ctr">
              <a:lnSpc>
                <a:spcPct val="100000"/>
              </a:lnSpc>
              <a:spcBef>
                <a:spcPts val="159"/>
              </a:spcBef>
              <a:spcAft>
                <a:spcPts val="0"/>
              </a:spcAft>
              <a:buClr>
                <a:srgbClr val="262829"/>
              </a:buClr>
              <a:buSzPts val="2400"/>
              <a:buFont typeface="Lato"/>
              <a:buNone/>
            </a:pPr>
            <a:r>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rPr b="1" i="0" lang="en-US" sz="2400" u="none" cap="none" strike="noStrike">
                <a:solidFill>
                  <a:schemeClr val="lt1"/>
                </a:solidFill>
                <a:latin typeface="Lato"/>
                <a:ea typeface="Lato"/>
                <a:cs typeface="Lato"/>
                <a:sym typeface="Lato"/>
              </a:rPr>
              <a:t>$1.1 M to spray the city</a:t>
            </a:r>
            <a:endParaRPr b="1" i="0" sz="2400" u="none" cap="none" strike="noStrike">
              <a:solidFill>
                <a:schemeClr val="lt1"/>
              </a:solidFill>
              <a:latin typeface="Lato"/>
              <a:ea typeface="Lato"/>
              <a:cs typeface="Lato"/>
              <a:sym typeface="Lato"/>
            </a:endParaRPr>
          </a:p>
          <a:p>
            <a:pPr indent="152400" lvl="0" marL="0" marR="0" rtl="0" algn="ctr">
              <a:lnSpc>
                <a:spcPct val="100000"/>
              </a:lnSpc>
              <a:spcBef>
                <a:spcPts val="159"/>
              </a:spcBef>
              <a:spcAft>
                <a:spcPts val="0"/>
              </a:spcAft>
              <a:buClr>
                <a:srgbClr val="262829"/>
              </a:buClr>
              <a:buSzPts val="2400"/>
              <a:buFont typeface="Lato"/>
              <a:buNone/>
            </a:pPr>
            <a:r>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rPr b="1" i="0" lang="en-US" sz="2400" u="none" cap="none" strike="noStrike">
                <a:solidFill>
                  <a:srgbClr val="262829"/>
                </a:solidFill>
                <a:latin typeface="Lato"/>
                <a:ea typeface="Lato"/>
                <a:cs typeface="Lato"/>
                <a:sym typeface="Lato"/>
              </a:rPr>
              <a:t>Spraying reduces WNV by  ⅔</a:t>
            </a:r>
            <a:endParaRPr/>
          </a:p>
          <a:p>
            <a:pPr indent="0" lvl="0" marL="0" marR="0" rtl="0" algn="ctr">
              <a:lnSpc>
                <a:spcPct val="100000"/>
              </a:lnSpc>
              <a:spcBef>
                <a:spcPts val="159"/>
              </a:spcBef>
              <a:spcAft>
                <a:spcPts val="0"/>
              </a:spcAft>
              <a:buClr>
                <a:srgbClr val="262829"/>
              </a:buClr>
              <a:buSzPts val="2400"/>
              <a:buFont typeface="Lato"/>
              <a:buNone/>
            </a:pPr>
            <a:r>
              <a:rPr b="0" i="0" lang="en-US" sz="2400" u="none" cap="none" strike="noStrike">
                <a:solidFill>
                  <a:srgbClr val="262829"/>
                </a:solidFill>
                <a:latin typeface="Lato"/>
                <a:ea typeface="Lato"/>
                <a:cs typeface="Lato"/>
                <a:sym typeface="Lato"/>
              </a:rPr>
              <a:t>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000"/>
              <a:buFont typeface="Lato"/>
              <a:buNone/>
            </a:pPr>
            <a:r>
              <a:rPr b="0" i="0" lang="en-US" sz="2000" u="none" cap="none" strike="noStrike">
                <a:solidFill>
                  <a:srgbClr val="262829"/>
                </a:solidFill>
                <a:latin typeface="Lato"/>
                <a:ea typeface="Lato"/>
                <a:cs typeface="Lato"/>
                <a:sym typeface="Lato"/>
              </a:rPr>
              <a:t>(In  2016 an estimated 180 cases were prevented through spraying)</a:t>
            </a:r>
            <a:endParaRPr b="0" i="0" sz="2000" u="none" cap="none" strike="noStrike">
              <a:solidFill>
                <a:srgbClr val="262829"/>
              </a:solidFill>
              <a:latin typeface="Lato"/>
              <a:ea typeface="Lato"/>
              <a:cs typeface="Lato"/>
              <a:sym typeface="Lato"/>
            </a:endParaRPr>
          </a:p>
        </p:txBody>
      </p:sp>
      <p:sp>
        <p:nvSpPr>
          <p:cNvPr id="391" name="Shape 391"/>
          <p:cNvSpPr txBox="1"/>
          <p:nvPr/>
        </p:nvSpPr>
        <p:spPr>
          <a:xfrm>
            <a:off x="4573250" y="931325"/>
            <a:ext cx="4371738" cy="3834900"/>
          </a:xfrm>
          <a:prstGeom prst="rect">
            <a:avLst/>
          </a:prstGeom>
          <a:noFill/>
          <a:ln>
            <a:noFill/>
          </a:ln>
        </p:spPr>
        <p:txBody>
          <a:bodyPr anchorCtr="0" anchor="t" bIns="36625" lIns="73250" spcFirstLastPara="1" rIns="73250" wrap="square" tIns="36625">
            <a:noAutofit/>
          </a:bodyPr>
          <a:lstStyle/>
          <a:p>
            <a:pPr indent="0" lvl="0" marL="0" marR="0" rtl="0" algn="ctr">
              <a:lnSpc>
                <a:spcPct val="100000"/>
              </a:lnSpc>
              <a:spcBef>
                <a:spcPts val="0"/>
              </a:spcBef>
              <a:spcAft>
                <a:spcPts val="0"/>
              </a:spcAft>
              <a:buClr>
                <a:srgbClr val="262829"/>
              </a:buClr>
              <a:buSzPts val="2800"/>
              <a:buFont typeface="Lato"/>
              <a:buNone/>
            </a:pPr>
            <a:r>
              <a:rPr b="1" i="0" lang="en-US" sz="2800" u="none" cap="none" strike="noStrike">
                <a:solidFill>
                  <a:srgbClr val="193B50"/>
                </a:solidFill>
                <a:latin typeface="Lato"/>
                <a:ea typeface="Lato"/>
                <a:cs typeface="Lato"/>
                <a:sym typeface="Lato"/>
              </a:rPr>
              <a:t>Not Spraying in Chicago</a:t>
            </a:r>
            <a:endParaRPr b="1" i="0" sz="2800" u="none" cap="none" strike="noStrike">
              <a:solidFill>
                <a:srgbClr val="193B50"/>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rPr b="1" i="0" lang="en-US" sz="2400" u="none" cap="none" strike="noStrike">
                <a:solidFill>
                  <a:srgbClr val="FFFFFF"/>
                </a:solidFill>
                <a:latin typeface="Lato"/>
                <a:ea typeface="Lato"/>
                <a:cs typeface="Lato"/>
                <a:sym typeface="Lato"/>
              </a:rPr>
              <a:t>$1.9 M a year in economic damages</a:t>
            </a:r>
            <a:endParaRPr b="1" i="0" sz="2400" u="none" cap="none" strike="noStrike">
              <a:solidFill>
                <a:srgbClr val="FFFFFF"/>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t/>
            </a:r>
            <a:endParaRPr b="0" i="0" sz="2400" u="none" cap="none" strike="noStrike">
              <a:solidFill>
                <a:srgbClr val="262829"/>
              </a:solidFill>
              <a:latin typeface="Lato"/>
              <a:ea typeface="Lato"/>
              <a:cs typeface="Lato"/>
              <a:sym typeface="Lato"/>
            </a:endParaRPr>
          </a:p>
          <a:p>
            <a:pPr indent="0" lvl="0" marL="0" marR="0" rtl="0" algn="ctr">
              <a:lnSpc>
                <a:spcPct val="100000"/>
              </a:lnSpc>
              <a:spcBef>
                <a:spcPts val="159"/>
              </a:spcBef>
              <a:spcAft>
                <a:spcPts val="0"/>
              </a:spcAft>
              <a:buClr>
                <a:srgbClr val="262829"/>
              </a:buClr>
              <a:buSzPts val="2400"/>
              <a:buFont typeface="Lato"/>
              <a:buNone/>
            </a:pPr>
            <a:r>
              <a:rPr b="1" i="0" lang="en-US" sz="2400" u="none" cap="none" strike="noStrike">
                <a:solidFill>
                  <a:srgbClr val="262829"/>
                </a:solidFill>
                <a:latin typeface="Lato"/>
                <a:ea typeface="Lato"/>
                <a:cs typeface="Lato"/>
                <a:sym typeface="Lato"/>
              </a:rPr>
              <a:t>Each WNV infection costs the city $21 K per person</a:t>
            </a:r>
            <a:endParaRPr b="1" i="0" sz="2400" u="none" cap="none" strike="noStrike">
              <a:solidFill>
                <a:srgbClr val="262829"/>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397" name="Shape 397"/>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Recap</a:t>
            </a:r>
            <a:endParaRPr b="0" i="0" sz="4000" u="none" cap="none" strike="noStrike">
              <a:solidFill>
                <a:srgbClr val="27A1FB"/>
              </a:solidFill>
              <a:latin typeface="Lato"/>
              <a:ea typeface="Lato"/>
              <a:cs typeface="Lato"/>
              <a:sym typeface="Lato"/>
            </a:endParaRPr>
          </a:p>
        </p:txBody>
      </p:sp>
      <p:sp>
        <p:nvSpPr>
          <p:cNvPr id="398" name="Shape 398"/>
          <p:cNvSpPr txBox="1"/>
          <p:nvPr>
            <p:ph idx="1" type="body"/>
          </p:nvPr>
        </p:nvSpPr>
        <p:spPr>
          <a:xfrm>
            <a:off x="196293" y="1403310"/>
            <a:ext cx="8751413"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West Nile Virus is highly seasonal, becoming most prominent in July and August</a:t>
            </a:r>
            <a:endParaRPr sz="2400" cap="none">
              <a:solidFill>
                <a:srgbClr val="262829"/>
              </a:solidFill>
              <a:latin typeface="Lato"/>
              <a:ea typeface="Lato"/>
              <a:cs typeface="Lato"/>
              <a:sym typeface="Lato"/>
            </a:endParaRPr>
          </a:p>
          <a:p>
            <a:pPr indent="-342900" lvl="0" marL="342900" marR="0" rtl="0" algn="l">
              <a:lnSpc>
                <a:spcPct val="100000"/>
              </a:lnSpc>
              <a:spcBef>
                <a:spcPts val="159"/>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Breakouts tend to originate in suburbs and spread to the center of the city</a:t>
            </a:r>
            <a:endParaRPr sz="2400" cap="none">
              <a:solidFill>
                <a:srgbClr val="262829"/>
              </a:solidFill>
              <a:latin typeface="Lato"/>
              <a:ea typeface="Lato"/>
              <a:cs typeface="Lato"/>
              <a:sym typeface="Lato"/>
            </a:endParaRPr>
          </a:p>
          <a:p>
            <a:pPr indent="-342900" lvl="0" marL="342900" marR="0" rtl="0" algn="l">
              <a:lnSpc>
                <a:spcPct val="100000"/>
              </a:lnSpc>
              <a:spcBef>
                <a:spcPts val="159"/>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West Nile outbreaks are more severe in summers with heavy precipitation</a:t>
            </a:r>
            <a:endParaRPr sz="2400" cap="none">
              <a:solidFill>
                <a:srgbClr val="262829"/>
              </a:solidFill>
              <a:latin typeface="Lato"/>
              <a:ea typeface="Lato"/>
              <a:cs typeface="Lato"/>
              <a:sym typeface="Lato"/>
            </a:endParaRPr>
          </a:p>
          <a:p>
            <a:pPr indent="-353523" lvl="3" marL="709123" marR="0" rtl="0" algn="l">
              <a:spcBef>
                <a:spcPts val="159"/>
              </a:spcBef>
              <a:spcAft>
                <a:spcPts val="0"/>
              </a:spcAft>
              <a:buClr>
                <a:srgbClr val="F5B733"/>
              </a:buClr>
              <a:buSzPts val="1800"/>
              <a:buFont typeface="Arial"/>
              <a:buChar char="•"/>
            </a:pPr>
            <a:r>
              <a:rPr b="1" i="0" lang="en-US" sz="1800" u="none" cap="none" strike="noStrike">
                <a:solidFill>
                  <a:srgbClr val="262829"/>
                </a:solidFill>
                <a:latin typeface="Lato"/>
                <a:ea typeface="Lato"/>
                <a:cs typeface="Lato"/>
                <a:sym typeface="Lato"/>
              </a:rPr>
              <a:t>Measures of humidity, such as dew point, also predict West Nile presence</a:t>
            </a:r>
            <a:br>
              <a:rPr b="0" i="0" lang="en-US" sz="1800" u="none" cap="none" strike="noStrike">
                <a:solidFill>
                  <a:srgbClr val="262829"/>
                </a:solidFill>
                <a:latin typeface="Lato"/>
                <a:ea typeface="Lato"/>
                <a:cs typeface="Lato"/>
                <a:sym typeface="Lato"/>
              </a:rPr>
            </a:br>
            <a:endParaRPr/>
          </a:p>
          <a:p>
            <a:pPr indent="-190500" lvl="0" marL="342900" marR="0" rtl="0" algn="l">
              <a:lnSpc>
                <a:spcPct val="100000"/>
              </a:lnSpc>
              <a:spcBef>
                <a:spcPts val="961"/>
              </a:spcBef>
              <a:spcAft>
                <a:spcPts val="0"/>
              </a:spcAft>
              <a:buClr>
                <a:srgbClr val="262829"/>
              </a:buClr>
              <a:buSzPts val="2400"/>
              <a:buFont typeface="Arial"/>
              <a:buNone/>
            </a:pPr>
            <a:r>
              <a:t/>
            </a:r>
            <a:endParaRPr sz="2400" cap="none">
              <a:solidFill>
                <a:srgbClr val="262829"/>
              </a:solidFill>
              <a:latin typeface="Lato"/>
              <a:ea typeface="Lato"/>
              <a:cs typeface="Lato"/>
              <a:sym typeface="Lato"/>
            </a:endParaRPr>
          </a:p>
          <a:p>
            <a:pPr indent="-190500" lvl="0" marL="342900" marR="0" rtl="0" algn="l">
              <a:lnSpc>
                <a:spcPct val="100000"/>
              </a:lnSpc>
              <a:spcBef>
                <a:spcPts val="159"/>
              </a:spcBef>
              <a:spcAft>
                <a:spcPts val="0"/>
              </a:spcAft>
              <a:buClr>
                <a:srgbClr val="262829"/>
              </a:buClr>
              <a:buSzPts val="2400"/>
              <a:buFont typeface="Arial"/>
              <a:buNone/>
            </a:pPr>
            <a:r>
              <a:t/>
            </a:r>
            <a:endParaRPr sz="2400" cap="none">
              <a:solidFill>
                <a:srgbClr val="262829"/>
              </a:solidFill>
              <a:latin typeface="Lato"/>
              <a:ea typeface="Lato"/>
              <a:cs typeface="Lato"/>
              <a:sym typeface="Lato"/>
            </a:endParaRPr>
          </a:p>
        </p:txBody>
      </p:sp>
      <p:sp>
        <p:nvSpPr>
          <p:cNvPr id="399" name="Shape 399"/>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p:nvPr/>
        </p:nvSpPr>
        <p:spPr>
          <a:xfrm>
            <a:off x="0" y="863258"/>
            <a:ext cx="9144000" cy="3758184"/>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05" name="Shape 405"/>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Areas of Note</a:t>
            </a:r>
            <a:endParaRPr b="0" i="0" sz="4000" u="none" cap="none" strike="noStrike">
              <a:solidFill>
                <a:srgbClr val="27A1FB"/>
              </a:solidFill>
              <a:latin typeface="Lato"/>
              <a:ea typeface="Lato"/>
              <a:cs typeface="Lato"/>
              <a:sym typeface="Lato"/>
            </a:endParaRPr>
          </a:p>
        </p:txBody>
      </p:sp>
      <p:sp>
        <p:nvSpPr>
          <p:cNvPr id="406" name="Shape 406"/>
          <p:cNvSpPr txBox="1"/>
          <p:nvPr>
            <p:ph idx="1" type="body"/>
          </p:nvPr>
        </p:nvSpPr>
        <p:spPr>
          <a:xfrm>
            <a:off x="196292" y="768345"/>
            <a:ext cx="8751413"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Areas with high percentage WNV per Mosquito:</a:t>
            </a:r>
            <a:endParaRPr sz="2400" cap="none">
              <a:solidFill>
                <a:srgbClr val="262829"/>
              </a:solidFill>
              <a:latin typeface="Lato"/>
              <a:ea typeface="Lato"/>
              <a:cs typeface="Lato"/>
              <a:sym typeface="Lato"/>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4600 N Milwaukee Ave - 14 cases, 1% of mosquitos</a:t>
            </a:r>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6300 W 64TH St - 6 cases, 1.1% mosquitos</a:t>
            </a:r>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1300 N Laramie Ave - 7 cases, 1% mosquitos</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Discontinued Traps (2007 only year):</a:t>
            </a:r>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6000 N Avondale Ave - 3.7%</a:t>
            </a:r>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6500 N Oak Park Ave - 2.6%</a:t>
            </a:r>
            <a:endParaRPr/>
          </a:p>
          <a:p>
            <a:pPr indent="-150323" lvl="3" marL="366223" marR="0" rtl="0" algn="l">
              <a:lnSpc>
                <a:spcPct val="150000"/>
              </a:lnSpc>
              <a:spcBef>
                <a:spcPts val="0"/>
              </a:spcBef>
              <a:spcAft>
                <a:spcPts val="0"/>
              </a:spcAft>
              <a:buClr>
                <a:srgbClr val="F5B733"/>
              </a:buClr>
              <a:buSzPts val="1800"/>
              <a:buFont typeface="Lato"/>
              <a:buChar char="•"/>
            </a:pPr>
            <a:r>
              <a:rPr b="0" i="0" lang="en-US" sz="1800" u="none" cap="none" strike="noStrike">
                <a:solidFill>
                  <a:schemeClr val="dk1"/>
                </a:solidFill>
                <a:latin typeface="Lato"/>
                <a:ea typeface="Lato"/>
                <a:cs typeface="Lato"/>
                <a:sym typeface="Lato"/>
              </a:rPr>
              <a:t>7900 W Foster Ave - 2.4%</a:t>
            </a:r>
            <a:endParaRPr b="0" i="0" sz="1800" u="none" cap="none" strike="noStrike">
              <a:solidFill>
                <a:schemeClr val="dk1"/>
              </a:solidFill>
              <a:latin typeface="Lato"/>
              <a:ea typeface="Lato"/>
              <a:cs typeface="Lato"/>
              <a:sym typeface="Lato"/>
            </a:endParaRPr>
          </a:p>
        </p:txBody>
      </p:sp>
      <p:sp>
        <p:nvSpPr>
          <p:cNvPr id="407" name="Shape 407"/>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Our Window of Opportunity</a:t>
            </a:r>
            <a:endParaRPr b="0" i="0" sz="4000" u="none" cap="none" strike="noStrike">
              <a:solidFill>
                <a:srgbClr val="27A1FB"/>
              </a:solidFill>
              <a:latin typeface="Lato"/>
              <a:ea typeface="Lato"/>
              <a:cs typeface="Lato"/>
              <a:sym typeface="Lato"/>
            </a:endParaRPr>
          </a:p>
        </p:txBody>
      </p:sp>
      <p:sp>
        <p:nvSpPr>
          <p:cNvPr id="413" name="Shape 413"/>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pic>
        <p:nvPicPr>
          <p:cNvPr id="414" name="Shape 414"/>
          <p:cNvPicPr preferRelativeResize="0"/>
          <p:nvPr/>
        </p:nvPicPr>
        <p:blipFill rotWithShape="1">
          <a:blip r:embed="rId3">
            <a:alphaModFix/>
          </a:blip>
          <a:srcRect b="0" l="0" r="0" t="0"/>
          <a:stretch/>
        </p:blipFill>
        <p:spPr>
          <a:xfrm>
            <a:off x="443274" y="1150852"/>
            <a:ext cx="8120009" cy="3317138"/>
          </a:xfrm>
          <a:prstGeom prst="rect">
            <a:avLst/>
          </a:prstGeom>
          <a:noFill/>
          <a:ln>
            <a:noFill/>
          </a:ln>
        </p:spPr>
      </p:pic>
      <p:sp>
        <p:nvSpPr>
          <p:cNvPr id="415" name="Shape 415"/>
          <p:cNvSpPr txBox="1"/>
          <p:nvPr/>
        </p:nvSpPr>
        <p:spPr>
          <a:xfrm>
            <a:off x="1976756" y="4442719"/>
            <a:ext cx="576384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F3F3F"/>
                </a:solidFill>
                <a:latin typeface="Calibri"/>
                <a:ea typeface="Calibri"/>
                <a:cs typeface="Calibri"/>
                <a:sym typeface="Calibri"/>
              </a:rPr>
              <a:t>JUN 			      JULY 			AUG 			SEP</a:t>
            </a:r>
            <a:endParaRPr sz="1600">
              <a:solidFill>
                <a:srgbClr val="3F3F3F"/>
              </a:solidFill>
              <a:latin typeface="Calibri"/>
              <a:ea typeface="Calibri"/>
              <a:cs typeface="Calibri"/>
              <a:sym typeface="Calibri"/>
            </a:endParaRPr>
          </a:p>
        </p:txBody>
      </p:sp>
      <p:cxnSp>
        <p:nvCxnSpPr>
          <p:cNvPr id="416" name="Shape 416"/>
          <p:cNvCxnSpPr/>
          <p:nvPr/>
        </p:nvCxnSpPr>
        <p:spPr>
          <a:xfrm flipH="1" rot="10800000">
            <a:off x="1665268" y="4434774"/>
            <a:ext cx="1" cy="376050"/>
          </a:xfrm>
          <a:prstGeom prst="straightConnector1">
            <a:avLst/>
          </a:prstGeom>
          <a:noFill/>
          <a:ln cap="flat" cmpd="sng" w="12700">
            <a:solidFill>
              <a:srgbClr val="7F7F7F"/>
            </a:solidFill>
            <a:prstDash val="solid"/>
            <a:round/>
            <a:headEnd len="sm" w="sm" type="none"/>
            <a:tailEnd len="sm" w="sm" type="none"/>
          </a:ln>
        </p:spPr>
      </p:cxnSp>
      <p:cxnSp>
        <p:nvCxnSpPr>
          <p:cNvPr id="417" name="Shape 417"/>
          <p:cNvCxnSpPr/>
          <p:nvPr/>
        </p:nvCxnSpPr>
        <p:spPr>
          <a:xfrm flipH="1" rot="10800000">
            <a:off x="2955801" y="4434774"/>
            <a:ext cx="1" cy="376050"/>
          </a:xfrm>
          <a:prstGeom prst="straightConnector1">
            <a:avLst/>
          </a:prstGeom>
          <a:noFill/>
          <a:ln cap="flat" cmpd="sng" w="12700">
            <a:solidFill>
              <a:srgbClr val="7F7F7F"/>
            </a:solidFill>
            <a:prstDash val="solid"/>
            <a:round/>
            <a:headEnd len="sm" w="sm" type="none"/>
            <a:tailEnd len="sm" w="sm" type="none"/>
          </a:ln>
        </p:spPr>
      </p:cxnSp>
      <p:cxnSp>
        <p:nvCxnSpPr>
          <p:cNvPr id="418" name="Shape 418"/>
          <p:cNvCxnSpPr/>
          <p:nvPr/>
        </p:nvCxnSpPr>
        <p:spPr>
          <a:xfrm flipH="1" rot="10800000">
            <a:off x="4561168" y="4434774"/>
            <a:ext cx="1" cy="376050"/>
          </a:xfrm>
          <a:prstGeom prst="straightConnector1">
            <a:avLst/>
          </a:prstGeom>
          <a:noFill/>
          <a:ln cap="flat" cmpd="sng" w="12700">
            <a:solidFill>
              <a:srgbClr val="7F7F7F"/>
            </a:solidFill>
            <a:prstDash val="solid"/>
            <a:round/>
            <a:headEnd len="sm" w="sm" type="none"/>
            <a:tailEnd len="sm" w="sm" type="none"/>
          </a:ln>
        </p:spPr>
      </p:cxnSp>
      <p:cxnSp>
        <p:nvCxnSpPr>
          <p:cNvPr id="419" name="Shape 419"/>
          <p:cNvCxnSpPr/>
          <p:nvPr/>
        </p:nvCxnSpPr>
        <p:spPr>
          <a:xfrm flipH="1" rot="10800000">
            <a:off x="5815761" y="4434774"/>
            <a:ext cx="1" cy="376050"/>
          </a:xfrm>
          <a:prstGeom prst="straightConnector1">
            <a:avLst/>
          </a:prstGeom>
          <a:noFill/>
          <a:ln cap="flat" cmpd="sng" w="12700">
            <a:solidFill>
              <a:srgbClr val="7F7F7F"/>
            </a:solidFill>
            <a:prstDash val="solid"/>
            <a:round/>
            <a:headEnd len="sm" w="sm" type="none"/>
            <a:tailEnd len="sm" w="sm" type="none"/>
          </a:ln>
        </p:spPr>
      </p:cxnSp>
      <p:cxnSp>
        <p:nvCxnSpPr>
          <p:cNvPr id="420" name="Shape 420"/>
          <p:cNvCxnSpPr/>
          <p:nvPr/>
        </p:nvCxnSpPr>
        <p:spPr>
          <a:xfrm flipH="1" rot="10800000">
            <a:off x="7429763" y="4434774"/>
            <a:ext cx="1" cy="376050"/>
          </a:xfrm>
          <a:prstGeom prst="straightConnector1">
            <a:avLst/>
          </a:prstGeom>
          <a:noFill/>
          <a:ln cap="flat" cmpd="sng" w="12700">
            <a:solidFill>
              <a:srgbClr val="7F7F7F"/>
            </a:solidFill>
            <a:prstDash val="solid"/>
            <a:round/>
            <a:headEnd len="sm" w="sm" type="none"/>
            <a:tailEnd len="sm" w="sm" type="none"/>
          </a:ln>
        </p:spPr>
      </p:cxnSp>
      <p:sp>
        <p:nvSpPr>
          <p:cNvPr id="421" name="Shape 421"/>
          <p:cNvSpPr txBox="1"/>
          <p:nvPr>
            <p:ph idx="1" type="body"/>
          </p:nvPr>
        </p:nvSpPr>
        <p:spPr>
          <a:xfrm>
            <a:off x="2012933" y="810506"/>
            <a:ext cx="2338044" cy="320378"/>
          </a:xfrm>
          <a:prstGeom prst="rect">
            <a:avLst/>
          </a:prstGeom>
          <a:solidFill>
            <a:srgbClr val="E5E5E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rPr lang="en-US" sz="1800" cap="none">
                <a:solidFill>
                  <a:srgbClr val="262829"/>
                </a:solidFill>
                <a:latin typeface="Lato"/>
                <a:ea typeface="Lato"/>
                <a:cs typeface="Lato"/>
                <a:sym typeface="Lato"/>
              </a:rPr>
              <a:t>% Of Traps with WNV</a:t>
            </a:r>
            <a:endParaRPr sz="1800" cap="none">
              <a:solidFill>
                <a:srgbClr val="262829"/>
              </a:solidFill>
              <a:latin typeface="Lato"/>
              <a:ea typeface="Lato"/>
              <a:cs typeface="Lato"/>
              <a:sym typeface="Lato"/>
            </a:endParaRPr>
          </a:p>
        </p:txBody>
      </p:sp>
      <p:sp>
        <p:nvSpPr>
          <p:cNvPr id="422" name="Shape 422"/>
          <p:cNvSpPr txBox="1"/>
          <p:nvPr/>
        </p:nvSpPr>
        <p:spPr>
          <a:xfrm>
            <a:off x="5221364" y="804815"/>
            <a:ext cx="2181877" cy="320378"/>
          </a:xfrm>
          <a:prstGeom prst="rect">
            <a:avLst/>
          </a:prstGeom>
          <a:solidFill>
            <a:srgbClr val="E5E5E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rPr lang="en-US" sz="1800" cap="none">
                <a:solidFill>
                  <a:srgbClr val="262829"/>
                </a:solidFill>
                <a:latin typeface="Lato"/>
                <a:ea typeface="Lato"/>
                <a:cs typeface="Lato"/>
                <a:sym typeface="Lato"/>
              </a:rPr>
              <a:t>AVG WNV In Trap</a:t>
            </a:r>
            <a:endParaRPr sz="1800" cap="none">
              <a:solidFill>
                <a:srgbClr val="262829"/>
              </a:solidFill>
              <a:latin typeface="Lato"/>
              <a:ea typeface="Lato"/>
              <a:cs typeface="Lato"/>
              <a:sym typeface="Lato"/>
            </a:endParaRPr>
          </a:p>
        </p:txBody>
      </p:sp>
      <p:sp>
        <p:nvSpPr>
          <p:cNvPr id="423" name="Shape 423"/>
          <p:cNvSpPr txBox="1"/>
          <p:nvPr/>
        </p:nvSpPr>
        <p:spPr>
          <a:xfrm>
            <a:off x="4873700" y="912392"/>
            <a:ext cx="283881" cy="167978"/>
          </a:xfrm>
          <a:prstGeom prst="rect">
            <a:avLst/>
          </a:prstGeom>
          <a:solidFill>
            <a:srgbClr val="DA4A50"/>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sz="1800" cap="none">
              <a:solidFill>
                <a:srgbClr val="262829"/>
              </a:solidFill>
              <a:latin typeface="Lato"/>
              <a:ea typeface="Lato"/>
              <a:cs typeface="Lato"/>
              <a:sym typeface="Lato"/>
            </a:endParaRPr>
          </a:p>
        </p:txBody>
      </p:sp>
      <p:sp>
        <p:nvSpPr>
          <p:cNvPr id="424" name="Shape 424"/>
          <p:cNvSpPr txBox="1"/>
          <p:nvPr/>
        </p:nvSpPr>
        <p:spPr>
          <a:xfrm>
            <a:off x="1665269" y="909337"/>
            <a:ext cx="283881" cy="167978"/>
          </a:xfrm>
          <a:prstGeom prst="rect">
            <a:avLst/>
          </a:prstGeom>
          <a:solidFill>
            <a:srgbClr val="486193"/>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sz="1800" cap="none">
              <a:solidFill>
                <a:srgbClr val="262829"/>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30" name="Shape 430"/>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Next Steps</a:t>
            </a:r>
            <a:endParaRPr b="0" i="0" sz="4000" u="none" cap="none" strike="noStrike">
              <a:solidFill>
                <a:srgbClr val="27A1FB"/>
              </a:solidFill>
              <a:latin typeface="Lato"/>
              <a:ea typeface="Lato"/>
              <a:cs typeface="Lato"/>
              <a:sym typeface="Lato"/>
            </a:endParaRPr>
          </a:p>
        </p:txBody>
      </p:sp>
      <p:sp>
        <p:nvSpPr>
          <p:cNvPr id="431" name="Shape 431"/>
          <p:cNvSpPr txBox="1"/>
          <p:nvPr>
            <p:ph idx="1" type="body"/>
          </p:nvPr>
        </p:nvSpPr>
        <p:spPr>
          <a:xfrm>
            <a:off x="196293" y="1173971"/>
            <a:ext cx="8748695"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We recommend a mosquito vector control on July 14 and August 11th to hit mosquito populations before they grow</a:t>
            </a:r>
            <a:endParaRPr/>
          </a:p>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Tracking mosquito population growth and incorporating it into our model will greatly improve precision</a:t>
            </a:r>
            <a:endParaRPr/>
          </a:p>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Evaluate alternative tactics, such as clearing dead birds</a:t>
            </a:r>
            <a:endParaRPr/>
          </a:p>
          <a:p>
            <a:pPr indent="-342900" lvl="0" marL="342900" marR="0" rtl="0" algn="l">
              <a:lnSpc>
                <a:spcPct val="10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Investigate the effectiveness of spraying insecticide with complete spray data</a:t>
            </a:r>
            <a:endParaRPr sz="2400" cap="none">
              <a:solidFill>
                <a:srgbClr val="262829"/>
              </a:solidFill>
              <a:latin typeface="Lato"/>
              <a:ea typeface="Lato"/>
              <a:cs typeface="Lato"/>
              <a:sym typeface="Lato"/>
            </a:endParaRPr>
          </a:p>
          <a:p>
            <a:pPr indent="0" lvl="0" marL="0" marR="0" rtl="0" algn="l">
              <a:lnSpc>
                <a:spcPct val="10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a:p>
            <a:pPr indent="-190500" lvl="0" marL="342900" marR="0" rtl="0" algn="l">
              <a:lnSpc>
                <a:spcPct val="100000"/>
              </a:lnSpc>
              <a:spcBef>
                <a:spcPts val="0"/>
              </a:spcBef>
              <a:spcAft>
                <a:spcPts val="0"/>
              </a:spcAft>
              <a:buClr>
                <a:srgbClr val="262829"/>
              </a:buClr>
              <a:buSzPts val="2400"/>
              <a:buFont typeface="Arial"/>
              <a:buNone/>
            </a:pPr>
            <a:r>
              <a:t/>
            </a:r>
            <a:endParaRPr sz="2400" cap="none">
              <a:solidFill>
                <a:srgbClr val="262829"/>
              </a:solidFill>
              <a:latin typeface="Lato"/>
              <a:ea typeface="Lato"/>
              <a:cs typeface="Lato"/>
              <a:sym typeface="Lato"/>
            </a:endParaRPr>
          </a:p>
          <a:p>
            <a:pPr indent="0" lvl="0" marL="0" marR="0" rtl="0" algn="l">
              <a:lnSpc>
                <a:spcPct val="10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a:p>
            <a:pPr indent="-190500" lvl="0" marL="342900" marR="0" rtl="0" algn="l">
              <a:lnSpc>
                <a:spcPct val="100000"/>
              </a:lnSpc>
              <a:spcBef>
                <a:spcPts val="0"/>
              </a:spcBef>
              <a:spcAft>
                <a:spcPts val="0"/>
              </a:spcAft>
              <a:buClr>
                <a:srgbClr val="262829"/>
              </a:buClr>
              <a:buSzPts val="2400"/>
              <a:buFont typeface="Arial"/>
              <a:buNone/>
            </a:pPr>
            <a:r>
              <a:t/>
            </a:r>
            <a:endParaRPr sz="2400" cap="none">
              <a:solidFill>
                <a:srgbClr val="262829"/>
              </a:solidFill>
              <a:latin typeface="Lato"/>
              <a:ea typeface="Lato"/>
              <a:cs typeface="Lato"/>
              <a:sym typeface="Lato"/>
            </a:endParaRPr>
          </a:p>
          <a:p>
            <a:pPr indent="-190500" lvl="0" marL="342900" marR="0" rtl="0" algn="l">
              <a:lnSpc>
                <a:spcPct val="100000"/>
              </a:lnSpc>
              <a:spcBef>
                <a:spcPts val="0"/>
              </a:spcBef>
              <a:spcAft>
                <a:spcPts val="0"/>
              </a:spcAft>
              <a:buClr>
                <a:srgbClr val="262829"/>
              </a:buClr>
              <a:buSzPts val="2400"/>
              <a:buFont typeface="Arial"/>
              <a:buNone/>
            </a:pPr>
            <a:r>
              <a:t/>
            </a:r>
            <a:endParaRPr sz="2400" cap="none">
              <a:solidFill>
                <a:srgbClr val="262829"/>
              </a:solidFill>
              <a:latin typeface="Lato"/>
              <a:ea typeface="Lato"/>
              <a:cs typeface="Lato"/>
              <a:sym typeface="Lato"/>
            </a:endParaRPr>
          </a:p>
        </p:txBody>
      </p:sp>
      <p:sp>
        <p:nvSpPr>
          <p:cNvPr id="432" name="Shape 432"/>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p:nvPr/>
        </p:nvSpPr>
        <p:spPr>
          <a:xfrm>
            <a:off x="0" y="0"/>
            <a:ext cx="9144000" cy="5143500"/>
          </a:xfrm>
          <a:prstGeom prst="rect">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38" name="Shape 438"/>
          <p:cNvSpPr txBox="1"/>
          <p:nvPr>
            <p:ph idx="1" type="body"/>
          </p:nvPr>
        </p:nvSpPr>
        <p:spPr>
          <a:xfrm>
            <a:off x="201527" y="373861"/>
            <a:ext cx="8740946" cy="4395779"/>
          </a:xfrm>
          <a:prstGeom prst="rect">
            <a:avLst/>
          </a:prstGeom>
          <a:noFill/>
          <a:ln>
            <a:noFill/>
          </a:ln>
        </p:spPr>
        <p:txBody>
          <a:bodyPr anchorCtr="0" anchor="ctr" bIns="36625" lIns="73250" spcFirstLastPara="1" rIns="73250" wrap="square" tIns="36625">
            <a:noAutofit/>
          </a:bodyPr>
          <a:lstStyle/>
          <a:p>
            <a:pPr indent="0" lvl="0" marL="0" marR="0" rtl="0" algn="ctr">
              <a:spcBef>
                <a:spcPts val="0"/>
              </a:spcBef>
              <a:spcAft>
                <a:spcPts val="0"/>
              </a:spcAft>
              <a:buClr>
                <a:schemeClr val="lt1"/>
              </a:buClr>
              <a:buSzPts val="4400"/>
              <a:buFont typeface="Lato"/>
              <a:buNone/>
            </a:pPr>
            <a:r>
              <a:rPr b="1" lang="en-US" sz="4400" cap="none">
                <a:solidFill>
                  <a:schemeClr val="lt1"/>
                </a:solidFill>
                <a:latin typeface="Lato"/>
                <a:ea typeface="Lato"/>
                <a:cs typeface="Lato"/>
                <a:sym typeface="Lato"/>
              </a:rPr>
              <a:t>QUESTIONS?</a:t>
            </a:r>
            <a:endParaRPr b="1" sz="4400" cap="none">
              <a:solidFill>
                <a:schemeClr val="lt1"/>
              </a:solidFill>
              <a:latin typeface="Lato"/>
              <a:ea typeface="Lato"/>
              <a:cs typeface="Lato"/>
              <a:sym typeface="Lato"/>
            </a:endParaRPr>
          </a:p>
          <a:p>
            <a:pPr indent="0" lvl="0" marL="0" marR="0" rtl="0" algn="ctr">
              <a:spcBef>
                <a:spcPts val="159"/>
              </a:spcBef>
              <a:spcAft>
                <a:spcPts val="0"/>
              </a:spcAft>
              <a:buClr>
                <a:schemeClr val="lt1"/>
              </a:buClr>
              <a:buSzPts val="2800"/>
              <a:buFont typeface="Lato"/>
              <a:buNone/>
            </a:pPr>
            <a:r>
              <a:t/>
            </a:r>
            <a:endParaRPr b="1" sz="2800" cap="none">
              <a:solidFill>
                <a:schemeClr val="lt1"/>
              </a:solidFill>
              <a:latin typeface="Lato"/>
              <a:ea typeface="Lato"/>
              <a:cs typeface="Lato"/>
              <a:sym typeface="Lato"/>
            </a:endParaRPr>
          </a:p>
          <a:p>
            <a:pPr indent="0" lvl="0" marL="0" marR="0" rtl="0" algn="ctr">
              <a:spcBef>
                <a:spcPts val="159"/>
              </a:spcBef>
              <a:spcAft>
                <a:spcPts val="0"/>
              </a:spcAft>
              <a:buClr>
                <a:schemeClr val="lt1"/>
              </a:buClr>
              <a:buSzPts val="2800"/>
              <a:buFont typeface="Lato"/>
              <a:buNone/>
            </a:pPr>
            <a:r>
              <a:t/>
            </a:r>
            <a:endParaRPr b="1" sz="2800" cap="none">
              <a:solidFill>
                <a:schemeClr val="lt1"/>
              </a:solidFill>
              <a:latin typeface="Lato"/>
              <a:ea typeface="Lato"/>
              <a:cs typeface="Lato"/>
              <a:sym typeface="Lato"/>
            </a:endParaRPr>
          </a:p>
        </p:txBody>
      </p:sp>
      <p:cxnSp>
        <p:nvCxnSpPr>
          <p:cNvPr id="439" name="Shape 439"/>
          <p:cNvCxnSpPr/>
          <p:nvPr/>
        </p:nvCxnSpPr>
        <p:spPr>
          <a:xfrm rot="10800000">
            <a:off x="2446371" y="2571249"/>
            <a:ext cx="4253759" cy="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p:nvPr/>
        </p:nvSpPr>
        <p:spPr>
          <a:xfrm>
            <a:off x="0" y="0"/>
            <a:ext cx="9144000" cy="5143500"/>
          </a:xfrm>
          <a:prstGeom prst="rect">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45" name="Shape 445"/>
          <p:cNvSpPr txBox="1"/>
          <p:nvPr>
            <p:ph idx="1" type="body"/>
          </p:nvPr>
        </p:nvSpPr>
        <p:spPr>
          <a:xfrm>
            <a:off x="201527" y="370417"/>
            <a:ext cx="8740946" cy="4395779"/>
          </a:xfrm>
          <a:prstGeom prst="rect">
            <a:avLst/>
          </a:prstGeom>
          <a:noFill/>
          <a:ln>
            <a:noFill/>
          </a:ln>
        </p:spPr>
        <p:txBody>
          <a:bodyPr anchorCtr="0" anchor="ctr" bIns="36625" lIns="73250" spcFirstLastPara="1" rIns="73250" wrap="square" tIns="36625">
            <a:noAutofit/>
          </a:bodyPr>
          <a:lstStyle/>
          <a:p>
            <a:pPr indent="0" lvl="0" marL="0" marR="0" rtl="0" algn="ctr">
              <a:spcBef>
                <a:spcPts val="0"/>
              </a:spcBef>
              <a:spcAft>
                <a:spcPts val="0"/>
              </a:spcAft>
              <a:buClr>
                <a:schemeClr val="lt1"/>
              </a:buClr>
              <a:buSzPts val="4400"/>
              <a:buFont typeface="Lato"/>
              <a:buNone/>
            </a:pPr>
            <a:r>
              <a:rPr b="1" lang="en-US" sz="4400" cap="none">
                <a:solidFill>
                  <a:schemeClr val="lt1"/>
                </a:solidFill>
                <a:latin typeface="Lato"/>
                <a:ea typeface="Lato"/>
                <a:cs typeface="Lato"/>
                <a:sym typeface="Lato"/>
              </a:rPr>
              <a:t>THANK YOU</a:t>
            </a:r>
            <a:endParaRPr/>
          </a:p>
          <a:p>
            <a:pPr indent="0" lvl="0" marL="0" marR="0" rtl="0" algn="ctr">
              <a:spcBef>
                <a:spcPts val="159"/>
              </a:spcBef>
              <a:spcAft>
                <a:spcPts val="0"/>
              </a:spcAft>
              <a:buClr>
                <a:schemeClr val="lt1"/>
              </a:buClr>
              <a:buSzPts val="2800"/>
              <a:buFont typeface="Lato"/>
              <a:buNone/>
            </a:pPr>
            <a:r>
              <a:t/>
            </a:r>
            <a:endParaRPr b="1" sz="2800" cap="none">
              <a:solidFill>
                <a:schemeClr val="lt1"/>
              </a:solidFill>
              <a:latin typeface="Lato"/>
              <a:ea typeface="Lato"/>
              <a:cs typeface="Lato"/>
              <a:sym typeface="Lato"/>
            </a:endParaRPr>
          </a:p>
          <a:p>
            <a:pPr indent="0" lvl="2" marL="0" marR="0" rtl="0" algn="ctr">
              <a:spcBef>
                <a:spcPts val="159"/>
              </a:spcBef>
              <a:spcAft>
                <a:spcPts val="0"/>
              </a:spcAft>
              <a:buClr>
                <a:srgbClr val="FFFFFF"/>
              </a:buClr>
              <a:buSzPts val="2800"/>
              <a:buFont typeface="Lato"/>
              <a:buNone/>
            </a:pPr>
            <a:r>
              <a:rPr b="0" i="0" lang="en-US" sz="2800" u="none" cap="none" strike="noStrike">
                <a:solidFill>
                  <a:srgbClr val="FFFFFF"/>
                </a:solidFill>
                <a:latin typeface="Lato"/>
                <a:ea typeface="Lato"/>
                <a:cs typeface="Lato"/>
                <a:sym typeface="Lato"/>
              </a:rPr>
              <a:t>Dale, Diego, Matt, Natalie, &amp; Kyle</a:t>
            </a:r>
            <a:endParaRPr b="0" i="0" sz="2800" u="none" cap="none" strike="noStrike">
              <a:solidFill>
                <a:srgbClr val="FFFFFF"/>
              </a:solidFill>
              <a:latin typeface="Lato"/>
              <a:ea typeface="Lato"/>
              <a:cs typeface="Lato"/>
              <a:sym typeface="Lato"/>
            </a:endParaRPr>
          </a:p>
          <a:p>
            <a:pPr indent="0" lvl="0" marL="0" marR="0" rtl="0" algn="ctr">
              <a:spcBef>
                <a:spcPts val="159"/>
              </a:spcBef>
              <a:spcAft>
                <a:spcPts val="0"/>
              </a:spcAft>
              <a:buClr>
                <a:schemeClr val="lt1"/>
              </a:buClr>
              <a:buSzPts val="2800"/>
              <a:buFont typeface="Lato"/>
              <a:buNone/>
            </a:pPr>
            <a:r>
              <a:t/>
            </a:r>
            <a:endParaRPr b="1" sz="2800" cap="none">
              <a:solidFill>
                <a:schemeClr val="lt1"/>
              </a:solidFill>
              <a:latin typeface="Lato"/>
              <a:ea typeface="Lato"/>
              <a:cs typeface="Lato"/>
              <a:sym typeface="Lato"/>
            </a:endParaRPr>
          </a:p>
        </p:txBody>
      </p:sp>
      <p:cxnSp>
        <p:nvCxnSpPr>
          <p:cNvPr id="446" name="Shape 446"/>
          <p:cNvCxnSpPr/>
          <p:nvPr/>
        </p:nvCxnSpPr>
        <p:spPr>
          <a:xfrm rot="10800000">
            <a:off x="2446371" y="2435181"/>
            <a:ext cx="4253759" cy="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29" name="Shape 129"/>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What We Know About WNV</a:t>
            </a:r>
            <a:endParaRPr b="0" i="0" sz="4000" u="none" cap="none" strike="noStrike">
              <a:solidFill>
                <a:srgbClr val="27A1FB"/>
              </a:solidFill>
              <a:latin typeface="Lato"/>
              <a:ea typeface="Lato"/>
              <a:cs typeface="Lato"/>
              <a:sym typeface="Lato"/>
            </a:endParaRPr>
          </a:p>
        </p:txBody>
      </p:sp>
      <p:sp>
        <p:nvSpPr>
          <p:cNvPr id="130" name="Shape 130"/>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sp>
        <p:nvSpPr>
          <p:cNvPr id="131" name="Shape 131"/>
          <p:cNvSpPr txBox="1"/>
          <p:nvPr>
            <p:ph idx="1" type="body"/>
          </p:nvPr>
        </p:nvSpPr>
        <p:spPr>
          <a:xfrm>
            <a:off x="352766" y="1260404"/>
            <a:ext cx="8594939" cy="3554923"/>
          </a:xfrm>
          <a:prstGeom prst="rect">
            <a:avLst/>
          </a:prstGeom>
          <a:noFill/>
          <a:ln>
            <a:noFill/>
          </a:ln>
        </p:spPr>
        <p:txBody>
          <a:bodyPr anchorCtr="0" anchor="t" bIns="36625" lIns="73250" spcFirstLastPara="1" rIns="73250" wrap="square" tIns="36625">
            <a:noAutofit/>
          </a:bodyPr>
          <a:lstStyle/>
          <a:p>
            <a:pPr indent="-457200" lvl="0" marL="457200" marR="0" rtl="0" algn="l">
              <a:lnSpc>
                <a:spcPct val="100000"/>
              </a:lnSpc>
              <a:spcBef>
                <a:spcPts val="0"/>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It’s most commonly spread to humans through infected mosquitos</a:t>
            </a:r>
            <a:endParaRPr/>
          </a:p>
          <a:p>
            <a:pPr indent="-279400" lvl="0" marL="457200" marR="0" rtl="0" algn="l">
              <a:lnSpc>
                <a:spcPct val="5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First cases in Chicago were reported in 2002</a:t>
            </a:r>
            <a:endParaRPr/>
          </a:p>
          <a:p>
            <a:pPr indent="-279400" lvl="0" marL="457200" marR="0" rtl="0" algn="l">
              <a:lnSpc>
                <a:spcPct val="5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457200" lvl="0" marL="4572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By the end of 2002, Illinois had counted 884 cases and 67 deaths</a:t>
            </a:r>
            <a:endParaRPr b="0" i="0" sz="2800" u="none" cap="none" strike="noStrike">
              <a:solidFill>
                <a:srgbClr val="262829"/>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descr="Close-up-of-designers-hands-000083782495_XXXLarge.jpg" id="451" name="Shape 451"/>
          <p:cNvPicPr preferRelativeResize="0"/>
          <p:nvPr/>
        </p:nvPicPr>
        <p:blipFill rotWithShape="1">
          <a:blip r:embed="rId3">
            <a:alphaModFix/>
          </a:blip>
          <a:srcRect b="5575" l="6483" r="0" t="0"/>
          <a:stretch/>
        </p:blipFill>
        <p:spPr>
          <a:xfrm flipH="1">
            <a:off x="0" y="-54556"/>
            <a:ext cx="9144000" cy="5194547"/>
          </a:xfrm>
          <a:prstGeom prst="rect">
            <a:avLst/>
          </a:prstGeom>
          <a:noFill/>
          <a:ln>
            <a:noFill/>
          </a:ln>
        </p:spPr>
      </p:pic>
      <p:cxnSp>
        <p:nvCxnSpPr>
          <p:cNvPr id="452" name="Shape 452"/>
          <p:cNvCxnSpPr/>
          <p:nvPr/>
        </p:nvCxnSpPr>
        <p:spPr>
          <a:xfrm rot="10800000">
            <a:off x="548137" y="3360104"/>
            <a:ext cx="2311000" cy="0"/>
          </a:xfrm>
          <a:prstGeom prst="straightConnector1">
            <a:avLst/>
          </a:prstGeom>
          <a:noFill/>
          <a:ln cap="flat" cmpd="sng" w="12700">
            <a:solidFill>
              <a:srgbClr val="FFFFFF"/>
            </a:solidFill>
            <a:prstDash val="solid"/>
            <a:round/>
            <a:headEnd len="sm" w="sm" type="none"/>
            <a:tailEnd len="sm" w="sm" type="none"/>
          </a:ln>
        </p:spPr>
      </p:cxnSp>
      <p:cxnSp>
        <p:nvCxnSpPr>
          <p:cNvPr id="453" name="Shape 453"/>
          <p:cNvCxnSpPr/>
          <p:nvPr/>
        </p:nvCxnSpPr>
        <p:spPr>
          <a:xfrm rot="10800000">
            <a:off x="911454" y="2871373"/>
            <a:ext cx="2542100" cy="0"/>
          </a:xfrm>
          <a:prstGeom prst="straightConnector1">
            <a:avLst/>
          </a:prstGeom>
          <a:noFill/>
          <a:ln cap="flat" cmpd="sng" w="12700">
            <a:solidFill>
              <a:srgbClr val="FFFFFF"/>
            </a:solidFill>
            <a:prstDash val="solid"/>
            <a:round/>
            <a:headEnd len="sm" w="sm" type="none"/>
            <a:tailEnd len="sm" w="sm" type="none"/>
          </a:ln>
        </p:spPr>
      </p:cxnSp>
      <p:cxnSp>
        <p:nvCxnSpPr>
          <p:cNvPr id="454" name="Shape 454"/>
          <p:cNvCxnSpPr/>
          <p:nvPr/>
        </p:nvCxnSpPr>
        <p:spPr>
          <a:xfrm rot="10800000">
            <a:off x="911454" y="3614283"/>
            <a:ext cx="2542100" cy="0"/>
          </a:xfrm>
          <a:prstGeom prst="straightConnector1">
            <a:avLst/>
          </a:prstGeom>
          <a:noFill/>
          <a:ln cap="flat" cmpd="sng" w="12700">
            <a:solidFill>
              <a:srgbClr val="FFFFFF"/>
            </a:solidFill>
            <a:prstDash val="solid"/>
            <a:round/>
            <a:headEnd len="sm" w="sm" type="none"/>
            <a:tailEnd len="sm" w="sm" type="none"/>
          </a:ln>
        </p:spPr>
      </p:cxnSp>
      <p:sp>
        <p:nvSpPr>
          <p:cNvPr id="455" name="Shape 455"/>
          <p:cNvSpPr/>
          <p:nvPr/>
        </p:nvSpPr>
        <p:spPr>
          <a:xfrm>
            <a:off x="-264187" y="581858"/>
            <a:ext cx="3979785" cy="3979785"/>
          </a:xfrm>
          <a:prstGeom prst="ellipse">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Lato"/>
                <a:ea typeface="Lato"/>
                <a:cs typeface="Lato"/>
                <a:sym typeface="Lato"/>
              </a:rPr>
              <a:t>Additional Insight and Info</a:t>
            </a:r>
            <a:endParaRPr sz="38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62" name="Shape 462"/>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A Closer Look: Data Points</a:t>
            </a:r>
            <a:endParaRPr b="0" i="0" sz="4000" u="none" cap="none" strike="noStrike">
              <a:solidFill>
                <a:srgbClr val="27A1FB"/>
              </a:solidFill>
              <a:latin typeface="Lato"/>
              <a:ea typeface="Lato"/>
              <a:cs typeface="Lato"/>
              <a:sym typeface="Lato"/>
            </a:endParaRPr>
          </a:p>
        </p:txBody>
      </p:sp>
      <p:sp>
        <p:nvSpPr>
          <p:cNvPr id="463" name="Shape 463"/>
          <p:cNvSpPr txBox="1"/>
          <p:nvPr>
            <p:ph idx="1" type="body"/>
          </p:nvPr>
        </p:nvSpPr>
        <p:spPr>
          <a:xfrm>
            <a:off x="196292" y="768345"/>
            <a:ext cx="8751413" cy="3997851"/>
          </a:xfrm>
          <a:prstGeom prst="rect">
            <a:avLst/>
          </a:prstGeom>
          <a:no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a:p>
            <a:pPr indent="0" lvl="0" marL="0" marR="0" rtl="0" algn="l">
              <a:lnSpc>
                <a:spcPct val="100000"/>
              </a:lnSpc>
              <a:spcBef>
                <a:spcPts val="159"/>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a:p>
            <a:pPr indent="0" lvl="0" marL="0" marR="0" rtl="0" algn="l">
              <a:lnSpc>
                <a:spcPct val="100000"/>
              </a:lnSpc>
              <a:spcBef>
                <a:spcPts val="159"/>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p:txBody>
      </p:sp>
      <p:sp>
        <p:nvSpPr>
          <p:cNvPr id="464" name="Shape 464"/>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
        <p:nvSpPr>
          <p:cNvPr id="465" name="Shape 465"/>
          <p:cNvSpPr/>
          <p:nvPr/>
        </p:nvSpPr>
        <p:spPr>
          <a:xfrm>
            <a:off x="196292" y="1240710"/>
            <a:ext cx="8748695" cy="31085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Original</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Longitude and</a:t>
            </a: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Latitude</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Temperature Min, Max, and Average</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Wind Speed</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Total Precipitation</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Species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Dew Point</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Sea Level (Station 1 and 2)</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Snowfall</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Wet Bulb</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Station Pressure</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466" name="Shape 466"/>
          <p:cNvSpPr/>
          <p:nvPr/>
        </p:nvSpPr>
        <p:spPr>
          <a:xfrm>
            <a:off x="4564063" y="1240710"/>
            <a:ext cx="4533324" cy="286232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Engineered</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Distance from Chicago O’Hare Airport (miles)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Precipitation over 90 Days </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Precipitation over Four Weeks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Temperature Over 90 Days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Temperature Over Four Weeks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Minimum Temperature Over Four Weeks</a:t>
            </a:r>
            <a:endParaRPr b="1"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Dew Point Over Four Weeks </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Average Precipitation over Four Weeks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Month</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Species: Pipiens and Restuans (categorized)</a:t>
            </a:r>
            <a:endParaRPr sz="16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72" name="Shape 472"/>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Vector Control</a:t>
            </a:r>
            <a:endParaRPr b="0" i="0" sz="4000" u="none" cap="none" strike="noStrike">
              <a:solidFill>
                <a:srgbClr val="27A1FB"/>
              </a:solidFill>
              <a:latin typeface="Lato"/>
              <a:ea typeface="Lato"/>
              <a:cs typeface="Lato"/>
              <a:sym typeface="Lato"/>
            </a:endParaRPr>
          </a:p>
        </p:txBody>
      </p:sp>
      <p:sp>
        <p:nvSpPr>
          <p:cNvPr id="473" name="Shape 473"/>
          <p:cNvSpPr txBox="1"/>
          <p:nvPr>
            <p:ph idx="1" type="body"/>
          </p:nvPr>
        </p:nvSpPr>
        <p:spPr>
          <a:xfrm>
            <a:off x="196293" y="1167329"/>
            <a:ext cx="8748695" cy="3997851"/>
          </a:xfrm>
          <a:prstGeom prst="rect">
            <a:avLst/>
          </a:prstGeom>
          <a:noFill/>
          <a:ln>
            <a:noFill/>
          </a:ln>
        </p:spPr>
        <p:txBody>
          <a:bodyPr anchorCtr="0" anchor="t" bIns="36625" lIns="73250" spcFirstLastPara="1" rIns="73250" wrap="square" tIns="36625">
            <a:noAutofit/>
          </a:bodyPr>
          <a:lstStyle/>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Source Reduction: the removal of mosquito breeding habitats </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Habitat Modification: manipulate habitat to reduce breeding </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Bio-control: introducing natural predators of mosquitoes </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Larvicide: using pesticides to reduce larval populations </a:t>
            </a:r>
            <a:endParaRPr/>
          </a:p>
          <a:p>
            <a:pPr indent="-342900" lvl="0" marL="342900" marR="0" rtl="0" algn="l">
              <a:lnSpc>
                <a:spcPct val="150000"/>
              </a:lnSpc>
              <a:spcBef>
                <a:spcPts val="0"/>
              </a:spcBef>
              <a:spcAft>
                <a:spcPts val="0"/>
              </a:spcAft>
              <a:buClr>
                <a:srgbClr val="262829"/>
              </a:buClr>
              <a:buSzPts val="2400"/>
              <a:buFont typeface="Arial"/>
              <a:buChar char="•"/>
            </a:pPr>
            <a:r>
              <a:rPr lang="en-US" sz="2400" cap="none">
                <a:solidFill>
                  <a:srgbClr val="262829"/>
                </a:solidFill>
                <a:latin typeface="Lato"/>
                <a:ea typeface="Lato"/>
                <a:cs typeface="Lato"/>
                <a:sym typeface="Lato"/>
              </a:rPr>
              <a:t>Adulticide: using pesticides to reduce adult populations</a:t>
            </a:r>
            <a:endParaRPr/>
          </a:p>
          <a:p>
            <a:pPr indent="0" lvl="0" marL="0" marR="0" rtl="0" algn="l">
              <a:lnSpc>
                <a:spcPct val="100000"/>
              </a:lnSpc>
              <a:spcBef>
                <a:spcPts val="0"/>
              </a:spcBef>
              <a:spcAft>
                <a:spcPts val="0"/>
              </a:spcAft>
              <a:buClr>
                <a:srgbClr val="262829"/>
              </a:buClr>
              <a:buSzPts val="2400"/>
              <a:buFont typeface="Lato"/>
              <a:buNone/>
            </a:pPr>
            <a:r>
              <a:t/>
            </a:r>
            <a:endParaRPr sz="2400" cap="none">
              <a:solidFill>
                <a:srgbClr val="262829"/>
              </a:solidFill>
              <a:latin typeface="Lato"/>
              <a:ea typeface="Lato"/>
              <a:cs typeface="Lato"/>
              <a:sym typeface="Lato"/>
            </a:endParaRPr>
          </a:p>
        </p:txBody>
      </p:sp>
      <p:sp>
        <p:nvSpPr>
          <p:cNvPr id="474" name="Shape 474"/>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lang="en-US" sz="1200">
                <a:solidFill>
                  <a:schemeClr val="lt1"/>
                </a:solidFill>
                <a:latin typeface="PT Sans"/>
                <a:ea typeface="PT Sans"/>
                <a:cs typeface="PT Sans"/>
                <a:sym typeface="PT Sans"/>
              </a:rPr>
              <a:t>‹#›</a:t>
            </a:fld>
            <a:endParaRPr b="1" sz="1200">
              <a:solidFill>
                <a:schemeClr val="lt1"/>
              </a:solidFill>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p:nvPr/>
        </p:nvSpPr>
        <p:spPr>
          <a:xfrm>
            <a:off x="0" y="1034085"/>
            <a:ext cx="9144000" cy="341653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38" name="Shape 138"/>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000"/>
              <a:buFont typeface="Lato"/>
              <a:buNone/>
            </a:pPr>
            <a:r>
              <a:rPr b="0" i="0" lang="en-US" sz="4000" u="none" cap="none" strike="noStrike">
                <a:solidFill>
                  <a:srgbClr val="27A1FB"/>
                </a:solidFill>
                <a:latin typeface="Lato"/>
                <a:ea typeface="Lato"/>
                <a:cs typeface="Lato"/>
                <a:sym typeface="Lato"/>
              </a:rPr>
              <a:t>Our Problem Statement</a:t>
            </a:r>
            <a:endParaRPr b="0" i="0" sz="4000" u="none" cap="none" strike="noStrike">
              <a:solidFill>
                <a:srgbClr val="27A1FB"/>
              </a:solidFill>
              <a:latin typeface="Lato"/>
              <a:ea typeface="Lato"/>
              <a:cs typeface="Lato"/>
              <a:sym typeface="Lato"/>
            </a:endParaRPr>
          </a:p>
        </p:txBody>
      </p:sp>
      <p:sp>
        <p:nvSpPr>
          <p:cNvPr id="139" name="Shape 139"/>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sp>
        <p:nvSpPr>
          <p:cNvPr id="140" name="Shape 140"/>
          <p:cNvSpPr txBox="1"/>
          <p:nvPr>
            <p:ph idx="1" type="body"/>
          </p:nvPr>
        </p:nvSpPr>
        <p:spPr>
          <a:xfrm>
            <a:off x="517391" y="1199513"/>
            <a:ext cx="8430314" cy="3566683"/>
          </a:xfrm>
          <a:prstGeom prst="rect">
            <a:avLst/>
          </a:prstGeom>
          <a:noFill/>
          <a:ln>
            <a:noFill/>
          </a:ln>
        </p:spPr>
        <p:txBody>
          <a:bodyPr anchorCtr="0" anchor="t" bIns="36625" lIns="73250" spcFirstLastPara="1" rIns="73250" wrap="square" tIns="36625">
            <a:noAutofit/>
          </a:bodyPr>
          <a:lstStyle/>
          <a:p>
            <a:pPr indent="-342900" lvl="0" marL="342900" marR="0" rtl="0" algn="l">
              <a:lnSpc>
                <a:spcPct val="100000"/>
              </a:lnSpc>
              <a:spcBef>
                <a:spcPts val="0"/>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We want to reduce West Nile Virus in Chicago</a:t>
            </a:r>
            <a:endParaRPr/>
          </a:p>
          <a:p>
            <a:pPr indent="-165100" lvl="0" marL="342900" marR="0" rtl="0" algn="l">
              <a:lnSpc>
                <a:spcPct val="5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342900" lvl="0" marL="3429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We want to understand where, when and how WNV appears</a:t>
            </a:r>
            <a:endParaRPr/>
          </a:p>
          <a:p>
            <a:pPr indent="-165100" lvl="0" marL="342900" marR="0" rtl="0" algn="l">
              <a:lnSpc>
                <a:spcPct val="5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a:p>
            <a:pPr indent="-342900" lvl="0" marL="342900" marR="0" rtl="0" algn="l">
              <a:lnSpc>
                <a:spcPct val="100000"/>
              </a:lnSpc>
              <a:spcBef>
                <a:spcPts val="159"/>
              </a:spcBef>
              <a:spcAft>
                <a:spcPts val="0"/>
              </a:spcAft>
              <a:buClr>
                <a:srgbClr val="262829"/>
              </a:buClr>
              <a:buSzPts val="2800"/>
              <a:buFont typeface="Arial"/>
              <a:buChar char="•"/>
            </a:pPr>
            <a:r>
              <a:rPr b="0" i="0" lang="en-US" sz="2800" u="none" cap="none" strike="noStrike">
                <a:solidFill>
                  <a:srgbClr val="262829"/>
                </a:solidFill>
                <a:latin typeface="Lato"/>
                <a:ea typeface="Lato"/>
                <a:cs typeface="Lato"/>
                <a:sym typeface="Lato"/>
              </a:rPr>
              <a:t>Pesticide is an essential tool for mosquito population control </a:t>
            </a:r>
            <a:r>
              <a:rPr b="0" i="0" lang="en-US" sz="2800" u="none" cap="none" strike="noStrike">
                <a:solidFill>
                  <a:schemeClr val="dk1"/>
                </a:solidFill>
                <a:latin typeface="Lato"/>
                <a:ea typeface="Lato"/>
                <a:cs typeface="Lato"/>
                <a:sym typeface="Lato"/>
              </a:rPr>
              <a:t>–</a:t>
            </a:r>
            <a:r>
              <a:rPr b="0" i="0" lang="en-US" sz="2800" u="none" cap="none" strike="noStrike">
                <a:solidFill>
                  <a:srgbClr val="262829"/>
                </a:solidFill>
                <a:latin typeface="Lato"/>
                <a:ea typeface="Lato"/>
                <a:cs typeface="Lato"/>
                <a:sym typeface="Lato"/>
              </a:rPr>
              <a:t>we want to know how best to utilize it</a:t>
            </a:r>
            <a:endParaRPr b="0" i="0" sz="2800" u="none" cap="none" strike="noStrike">
              <a:solidFill>
                <a:srgbClr val="262829"/>
              </a:solidFill>
              <a:latin typeface="Lato"/>
              <a:ea typeface="Lato"/>
              <a:cs typeface="Lato"/>
              <a:sym typeface="Lato"/>
            </a:endParaRPr>
          </a:p>
          <a:p>
            <a:pPr indent="-165100" lvl="0" marL="342900" marR="0" rtl="0" algn="l">
              <a:lnSpc>
                <a:spcPct val="100000"/>
              </a:lnSpc>
              <a:spcBef>
                <a:spcPts val="159"/>
              </a:spcBef>
              <a:spcAft>
                <a:spcPts val="0"/>
              </a:spcAft>
              <a:buClr>
                <a:srgbClr val="262829"/>
              </a:buClr>
              <a:buSzPts val="2800"/>
              <a:buFont typeface="Arial"/>
              <a:buNone/>
            </a:pPr>
            <a:r>
              <a:t/>
            </a:r>
            <a:endParaRPr b="0" i="0" sz="2800" u="none" cap="none" strike="noStrike">
              <a:solidFill>
                <a:srgbClr val="26282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descr="7009053945_e2b225db2e_o.png" id="145" name="Shape 145"/>
          <p:cNvPicPr preferRelativeResize="0"/>
          <p:nvPr/>
        </p:nvPicPr>
        <p:blipFill rotWithShape="1">
          <a:blip r:embed="rId3">
            <a:alphaModFix/>
          </a:blip>
          <a:srcRect b="0" l="6487" r="21671" t="0"/>
          <a:stretch/>
        </p:blipFill>
        <p:spPr>
          <a:xfrm>
            <a:off x="0" y="0"/>
            <a:ext cx="9110472" cy="5134886"/>
          </a:xfrm>
          <a:prstGeom prst="rect">
            <a:avLst/>
          </a:prstGeom>
          <a:noFill/>
          <a:ln>
            <a:noFill/>
          </a:ln>
        </p:spPr>
      </p:pic>
      <p:sp>
        <p:nvSpPr>
          <p:cNvPr id="146" name="Shape 146"/>
          <p:cNvSpPr/>
          <p:nvPr/>
        </p:nvSpPr>
        <p:spPr>
          <a:xfrm>
            <a:off x="-264187" y="581858"/>
            <a:ext cx="3979785" cy="3979785"/>
          </a:xfrm>
          <a:prstGeom prst="ellipse">
            <a:avLst/>
          </a:prstGeom>
          <a:solidFill>
            <a:srgbClr val="27A1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lt1"/>
                </a:solidFill>
                <a:latin typeface="Lato"/>
                <a:ea typeface="Lato"/>
                <a:cs typeface="Lato"/>
                <a:sym typeface="Lato"/>
              </a:rPr>
              <a:t>Visualizing The WNV</a:t>
            </a:r>
            <a:endParaRPr/>
          </a:p>
          <a:p>
            <a:pPr indent="0" lvl="0" marL="0" marR="0" rtl="0" algn="ctr">
              <a:spcBef>
                <a:spcPts val="0"/>
              </a:spcBef>
              <a:spcAft>
                <a:spcPts val="0"/>
              </a:spcAft>
              <a:buNone/>
            </a:pPr>
            <a:r>
              <a:rPr b="0" i="0" lang="en-US" sz="4400" u="none" cap="none" strike="noStrike">
                <a:solidFill>
                  <a:schemeClr val="lt1"/>
                </a:solidFill>
                <a:latin typeface="Lato"/>
                <a:ea typeface="Lato"/>
                <a:cs typeface="Lato"/>
                <a:sym typeface="Lato"/>
              </a:rPr>
              <a:t>Problem</a:t>
            </a:r>
            <a:endParaRPr b="0" i="0" sz="4400" u="none" cap="none" strike="noStrike">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3800"/>
              <a:buFont typeface="Lato"/>
              <a:buNone/>
            </a:pPr>
            <a:r>
              <a:rPr b="0" i="0" lang="en-US" sz="3800" u="none" cap="none" strike="noStrike">
                <a:solidFill>
                  <a:srgbClr val="27A1FB"/>
                </a:solidFill>
                <a:latin typeface="Lato"/>
                <a:ea typeface="Lato"/>
                <a:cs typeface="Lato"/>
                <a:sym typeface="Lato"/>
              </a:rPr>
              <a:t>Pipiens and Restuans Carry WNV</a:t>
            </a:r>
            <a:endParaRPr b="0" i="0" sz="3800" u="none" cap="none" strike="noStrike">
              <a:solidFill>
                <a:srgbClr val="27A1FB"/>
              </a:solidFill>
              <a:latin typeface="Lato"/>
              <a:ea typeface="Lato"/>
              <a:cs typeface="Lato"/>
              <a:sym typeface="Lato"/>
            </a:endParaRPr>
          </a:p>
        </p:txBody>
      </p:sp>
      <p:sp>
        <p:nvSpPr>
          <p:cNvPr id="153" name="Shape 153"/>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sp>
        <p:nvSpPr>
          <p:cNvPr id="154" name="Shape 154"/>
          <p:cNvSpPr txBox="1"/>
          <p:nvPr>
            <p:ph idx="1" type="body"/>
          </p:nvPr>
        </p:nvSpPr>
        <p:spPr>
          <a:xfrm>
            <a:off x="7350125" y="762000"/>
            <a:ext cx="1793875" cy="476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73E3F"/>
              </a:buClr>
              <a:buSzPts val="1000"/>
              <a:buFont typeface="Calibri"/>
              <a:buNone/>
            </a:pPr>
            <a:r>
              <a:rPr b="0" i="0" lang="en-US" sz="1000" u="none" cap="none" strike="noStrike">
                <a:solidFill>
                  <a:srgbClr val="373E3F"/>
                </a:solidFill>
                <a:latin typeface="Calibri"/>
                <a:ea typeface="Calibri"/>
                <a:cs typeface="Calibri"/>
                <a:sym typeface="Calibri"/>
              </a:rPr>
              <a:t>NOTES</a:t>
            </a:r>
            <a:endParaRPr sz="1000" cap="none">
              <a:solidFill>
                <a:srgbClr val="373E3F"/>
              </a:solidFill>
              <a:latin typeface="Calibri"/>
              <a:ea typeface="Calibri"/>
              <a:cs typeface="Calibri"/>
              <a:sym typeface="Calibri"/>
            </a:endParaRPr>
          </a:p>
        </p:txBody>
      </p:sp>
      <p:pic>
        <p:nvPicPr>
          <p:cNvPr descr="Screen Shot 2017-11-16 at 10.11.53 AM.png" id="155" name="Shape 155"/>
          <p:cNvPicPr preferRelativeResize="0"/>
          <p:nvPr/>
        </p:nvPicPr>
        <p:blipFill rotWithShape="1">
          <a:blip r:embed="rId3">
            <a:alphaModFix/>
          </a:blip>
          <a:srcRect b="4606" l="1325" r="1625" t="1741"/>
          <a:stretch/>
        </p:blipFill>
        <p:spPr>
          <a:xfrm>
            <a:off x="1157929" y="747178"/>
            <a:ext cx="6748935" cy="3872911"/>
          </a:xfrm>
          <a:prstGeom prst="rect">
            <a:avLst/>
          </a:prstGeom>
          <a:noFill/>
          <a:ln>
            <a:noFill/>
          </a:ln>
        </p:spPr>
      </p:pic>
      <p:sp>
        <p:nvSpPr>
          <p:cNvPr id="156" name="Shape 156"/>
          <p:cNvSpPr txBox="1"/>
          <p:nvPr>
            <p:ph idx="1" type="body"/>
          </p:nvPr>
        </p:nvSpPr>
        <p:spPr>
          <a:xfrm>
            <a:off x="5748898" y="1360867"/>
            <a:ext cx="1542396" cy="320378"/>
          </a:xfrm>
          <a:prstGeom prst="rect">
            <a:avLst/>
          </a:prstGeom>
          <a:solidFill>
            <a:srgbClr val="E5E5E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rPr lang="en-US" sz="1800" cap="none">
                <a:solidFill>
                  <a:srgbClr val="262829"/>
                </a:solidFill>
                <a:latin typeface="Lato"/>
                <a:ea typeface="Lato"/>
                <a:cs typeface="Lato"/>
                <a:sym typeface="Lato"/>
              </a:rPr>
              <a:t>WNV Present</a:t>
            </a:r>
            <a:endParaRPr sz="1800" cap="none">
              <a:solidFill>
                <a:srgbClr val="262829"/>
              </a:solidFill>
              <a:latin typeface="Lato"/>
              <a:ea typeface="Lato"/>
              <a:cs typeface="Lato"/>
              <a:sym typeface="Lato"/>
            </a:endParaRPr>
          </a:p>
        </p:txBody>
      </p:sp>
      <p:sp>
        <p:nvSpPr>
          <p:cNvPr id="157" name="Shape 157"/>
          <p:cNvSpPr txBox="1"/>
          <p:nvPr/>
        </p:nvSpPr>
        <p:spPr>
          <a:xfrm>
            <a:off x="5748898" y="947754"/>
            <a:ext cx="2181877" cy="320378"/>
          </a:xfrm>
          <a:prstGeom prst="rect">
            <a:avLst/>
          </a:prstGeom>
          <a:solidFill>
            <a:srgbClr val="E5E5E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rPr b="0" i="0" lang="en-US" sz="1800" u="none" cap="none" strike="noStrike">
                <a:solidFill>
                  <a:srgbClr val="262829"/>
                </a:solidFill>
                <a:latin typeface="Lato"/>
                <a:ea typeface="Lato"/>
                <a:cs typeface="Lato"/>
                <a:sym typeface="Lato"/>
              </a:rPr>
              <a:t>WNV Not Present</a:t>
            </a:r>
            <a:endParaRPr b="0" i="0" sz="1800" u="none" cap="none" strike="noStrike">
              <a:solidFill>
                <a:srgbClr val="262829"/>
              </a:solidFill>
              <a:latin typeface="Lato"/>
              <a:ea typeface="Lato"/>
              <a:cs typeface="Lato"/>
              <a:sym typeface="Lato"/>
            </a:endParaRPr>
          </a:p>
        </p:txBody>
      </p:sp>
      <p:sp>
        <p:nvSpPr>
          <p:cNvPr id="158" name="Shape 158"/>
          <p:cNvSpPr txBox="1"/>
          <p:nvPr/>
        </p:nvSpPr>
        <p:spPr>
          <a:xfrm>
            <a:off x="5401234" y="1055331"/>
            <a:ext cx="283881" cy="167978"/>
          </a:xfrm>
          <a:prstGeom prst="rect">
            <a:avLst/>
          </a:prstGeom>
          <a:solidFill>
            <a:srgbClr val="486193"/>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b="0" i="0" sz="1800" u="none" cap="none" strike="noStrike">
              <a:solidFill>
                <a:srgbClr val="262829"/>
              </a:solidFill>
              <a:latin typeface="Lato"/>
              <a:ea typeface="Lato"/>
              <a:cs typeface="Lato"/>
              <a:sym typeface="Lato"/>
            </a:endParaRPr>
          </a:p>
        </p:txBody>
      </p:sp>
      <p:sp>
        <p:nvSpPr>
          <p:cNvPr id="159" name="Shape 159"/>
          <p:cNvSpPr txBox="1"/>
          <p:nvPr/>
        </p:nvSpPr>
        <p:spPr>
          <a:xfrm>
            <a:off x="5401234" y="1459698"/>
            <a:ext cx="283881" cy="167978"/>
          </a:xfrm>
          <a:prstGeom prst="rect">
            <a:avLst/>
          </a:prstGeom>
          <a:solidFill>
            <a:srgbClr val="4F8F5B"/>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b="0" i="0" sz="1800" u="none" cap="none" strike="noStrike">
              <a:solidFill>
                <a:srgbClr val="262829"/>
              </a:solidFill>
              <a:latin typeface="Lato"/>
              <a:ea typeface="Lato"/>
              <a:cs typeface="Lato"/>
              <a:sym typeface="Lato"/>
            </a:endParaRPr>
          </a:p>
        </p:txBody>
      </p:sp>
      <p:sp>
        <p:nvSpPr>
          <p:cNvPr id="160" name="Shape 160"/>
          <p:cNvSpPr txBox="1"/>
          <p:nvPr/>
        </p:nvSpPr>
        <p:spPr>
          <a:xfrm>
            <a:off x="5835508" y="779776"/>
            <a:ext cx="2095267" cy="167978"/>
          </a:xfrm>
          <a:prstGeom prst="rect">
            <a:avLst/>
          </a:prstGeom>
          <a:solidFill>
            <a:srgbClr val="E5E5E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b="0" i="0" sz="1800" u="none" cap="none" strike="noStrike">
              <a:solidFill>
                <a:srgbClr val="262829"/>
              </a:solidFill>
              <a:latin typeface="Lato"/>
              <a:ea typeface="Lato"/>
              <a:cs typeface="Lato"/>
              <a:sym typeface="Lato"/>
            </a:endParaRPr>
          </a:p>
        </p:txBody>
      </p:sp>
      <p:sp>
        <p:nvSpPr>
          <p:cNvPr id="161" name="Shape 161"/>
          <p:cNvSpPr txBox="1"/>
          <p:nvPr/>
        </p:nvSpPr>
        <p:spPr>
          <a:xfrm>
            <a:off x="1411066" y="4505229"/>
            <a:ext cx="6700155" cy="228600"/>
          </a:xfrm>
          <a:prstGeom prst="rect">
            <a:avLst/>
          </a:prstGeom>
          <a:solidFill>
            <a:schemeClr val="lt1"/>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400"/>
              <a:buFont typeface="Lato"/>
              <a:buNone/>
            </a:pPr>
            <a:r>
              <a:rPr b="0" i="0" lang="en-US" sz="1400" u="none" cap="none" strike="noStrike">
                <a:solidFill>
                  <a:srgbClr val="262829"/>
                </a:solidFill>
                <a:latin typeface="Lato"/>
                <a:ea typeface="Lato"/>
                <a:cs typeface="Lato"/>
                <a:sym typeface="Lato"/>
              </a:rPr>
              <a:t>Pipiens/Restuans          Restuans                               Pipiens                         Salinarius                       Territans                               Tarsalis                       Erraticus</a:t>
            </a:r>
            <a:endParaRPr b="0" i="0" sz="1400" u="none" cap="none" strike="noStrike">
              <a:solidFill>
                <a:srgbClr val="262829"/>
              </a:solidFill>
              <a:latin typeface="Lato"/>
              <a:ea typeface="Lato"/>
              <a:cs typeface="Lato"/>
              <a:sym typeface="Lato"/>
            </a:endParaRPr>
          </a:p>
        </p:txBody>
      </p:sp>
      <p:sp>
        <p:nvSpPr>
          <p:cNvPr id="162" name="Shape 162"/>
          <p:cNvSpPr txBox="1"/>
          <p:nvPr/>
        </p:nvSpPr>
        <p:spPr>
          <a:xfrm>
            <a:off x="1316161" y="4337251"/>
            <a:ext cx="283881" cy="167978"/>
          </a:xfrm>
          <a:prstGeom prst="rect">
            <a:avLst/>
          </a:prstGeom>
          <a:solidFill>
            <a:srgbClr val="FFFFFF"/>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800"/>
              <a:buFont typeface="Lato"/>
              <a:buNone/>
            </a:pPr>
            <a:r>
              <a:t/>
            </a:r>
            <a:endParaRPr b="0" i="0" sz="1800" u="none" cap="none" strike="noStrike">
              <a:solidFill>
                <a:srgbClr val="262829"/>
              </a:solidFill>
              <a:latin typeface="Lato"/>
              <a:ea typeface="Lato"/>
              <a:cs typeface="Lato"/>
              <a:sym typeface="Lato"/>
            </a:endParaRPr>
          </a:p>
        </p:txBody>
      </p:sp>
      <p:sp>
        <p:nvSpPr>
          <p:cNvPr id="163" name="Shape 163"/>
          <p:cNvSpPr txBox="1"/>
          <p:nvPr/>
        </p:nvSpPr>
        <p:spPr>
          <a:xfrm rot="-5400000">
            <a:off x="-580941" y="2245990"/>
            <a:ext cx="3151408" cy="554935"/>
          </a:xfrm>
          <a:prstGeom prst="rect">
            <a:avLst/>
          </a:prstGeom>
          <a:solidFill>
            <a:schemeClr val="lt1"/>
          </a:solidFill>
          <a:ln>
            <a:noFill/>
          </a:ln>
        </p:spPr>
        <p:txBody>
          <a:bodyPr anchorCtr="0" anchor="t" bIns="36625" lIns="73250" spcFirstLastPara="1" rIns="73250" wrap="square" tIns="36625">
            <a:noAutofit/>
          </a:bodyPr>
          <a:lstStyle/>
          <a:p>
            <a:pPr indent="0" lvl="0" marL="0" marR="0" rtl="0" algn="l">
              <a:lnSpc>
                <a:spcPct val="100000"/>
              </a:lnSpc>
              <a:spcBef>
                <a:spcPts val="0"/>
              </a:spcBef>
              <a:spcAft>
                <a:spcPts val="0"/>
              </a:spcAft>
              <a:buClr>
                <a:srgbClr val="262829"/>
              </a:buClr>
              <a:buSzPts val="1400"/>
              <a:buFont typeface="Lato"/>
              <a:buNone/>
            </a:pPr>
            <a:r>
              <a:rPr b="0" i="0" lang="en-US" sz="1400" u="none" cap="none" strike="noStrike">
                <a:solidFill>
                  <a:srgbClr val="262829"/>
                </a:solidFill>
                <a:latin typeface="Lato"/>
                <a:ea typeface="Lato"/>
                <a:cs typeface="Lato"/>
                <a:sym typeface="Lato"/>
              </a:rPr>
              <a:t>Number of Traps With Species</a:t>
            </a:r>
            <a:endParaRPr b="0" i="0" sz="1400" u="none" cap="none" strike="noStrike">
              <a:solidFill>
                <a:srgbClr val="26282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3800"/>
              <a:buFont typeface="Lato"/>
              <a:buNone/>
            </a:pPr>
            <a:r>
              <a:rPr b="0" i="0" lang="en-US" sz="3800" u="none" cap="none" strike="noStrike">
                <a:solidFill>
                  <a:srgbClr val="27A1FB"/>
                </a:solidFill>
                <a:latin typeface="Lato"/>
                <a:ea typeface="Lato"/>
                <a:cs typeface="Lato"/>
                <a:sym typeface="Lato"/>
              </a:rPr>
              <a:t>Tracking Mosquitoes Over Months</a:t>
            </a:r>
            <a:endParaRPr b="0" i="0" sz="3800" u="none" cap="none" strike="noStrike">
              <a:solidFill>
                <a:srgbClr val="27A1FB"/>
              </a:solidFill>
              <a:latin typeface="Lato"/>
              <a:ea typeface="Lato"/>
              <a:cs typeface="Lato"/>
              <a:sym typeface="Lato"/>
            </a:endParaRPr>
          </a:p>
        </p:txBody>
      </p:sp>
      <p:sp>
        <p:nvSpPr>
          <p:cNvPr id="170" name="Shape 170"/>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grpSp>
        <p:nvGrpSpPr>
          <p:cNvPr id="171" name="Shape 171"/>
          <p:cNvGrpSpPr/>
          <p:nvPr/>
        </p:nvGrpSpPr>
        <p:grpSpPr>
          <a:xfrm>
            <a:off x="886755" y="737599"/>
            <a:ext cx="6624755" cy="4019016"/>
            <a:chOff x="1259623" y="737599"/>
            <a:chExt cx="6624755" cy="4019016"/>
          </a:xfrm>
        </p:grpSpPr>
        <p:pic>
          <p:nvPicPr>
            <p:cNvPr descr="https://lh6.googleusercontent.com/Icj-9HQhCz7KnWOWezFf8BBOyZ51QO5yv48UEqxv9Fc77NBRdPG_FJG1QntgsXRbyvJymJuyv_KnwG-9G7ViZO4xU23rlNxxTzvoA_BIusM1SLfv51AFnrvRKDKEVawB-lrnKpqBO6Y" id="172" name="Shape 172"/>
            <p:cNvPicPr preferRelativeResize="0"/>
            <p:nvPr/>
          </p:nvPicPr>
          <p:blipFill rotWithShape="1">
            <a:blip r:embed="rId3">
              <a:alphaModFix/>
            </a:blip>
            <a:srcRect b="0" l="0" r="0" t="0"/>
            <a:stretch/>
          </p:blipFill>
          <p:spPr>
            <a:xfrm>
              <a:off x="1259623" y="737599"/>
              <a:ext cx="6624755" cy="4019016"/>
            </a:xfrm>
            <a:prstGeom prst="rect">
              <a:avLst/>
            </a:prstGeom>
            <a:noFill/>
            <a:ln>
              <a:noFill/>
            </a:ln>
          </p:spPr>
        </p:pic>
        <p:cxnSp>
          <p:nvCxnSpPr>
            <p:cNvPr id="173" name="Shape 173"/>
            <p:cNvCxnSpPr/>
            <p:nvPr/>
          </p:nvCxnSpPr>
          <p:spPr>
            <a:xfrm rot="10800000">
              <a:off x="5935164" y="854958"/>
              <a:ext cx="315007" cy="0"/>
            </a:xfrm>
            <a:prstGeom prst="straightConnector1">
              <a:avLst/>
            </a:prstGeom>
            <a:noFill/>
            <a:ln cap="flat" cmpd="sng" w="38100">
              <a:solidFill>
                <a:srgbClr val="C4913C"/>
              </a:solidFill>
              <a:prstDash val="solid"/>
              <a:round/>
              <a:headEnd len="sm" w="sm" type="none"/>
              <a:tailEnd len="sm" w="sm" type="none"/>
            </a:ln>
          </p:spPr>
        </p:cxnSp>
        <p:cxnSp>
          <p:nvCxnSpPr>
            <p:cNvPr id="174" name="Shape 174"/>
            <p:cNvCxnSpPr/>
            <p:nvPr/>
          </p:nvCxnSpPr>
          <p:spPr>
            <a:xfrm rot="10800000">
              <a:off x="5935164" y="1057355"/>
              <a:ext cx="315007" cy="0"/>
            </a:xfrm>
            <a:prstGeom prst="straightConnector1">
              <a:avLst/>
            </a:prstGeom>
            <a:noFill/>
            <a:ln cap="flat" cmpd="sng" w="38100">
              <a:solidFill>
                <a:srgbClr val="85A83C"/>
              </a:solidFill>
              <a:prstDash val="solid"/>
              <a:round/>
              <a:headEnd len="sm" w="sm" type="none"/>
              <a:tailEnd len="sm" w="sm" type="none"/>
            </a:ln>
          </p:spPr>
        </p:cxnSp>
        <p:cxnSp>
          <p:nvCxnSpPr>
            <p:cNvPr id="175" name="Shape 175"/>
            <p:cNvCxnSpPr/>
            <p:nvPr/>
          </p:nvCxnSpPr>
          <p:spPr>
            <a:xfrm rot="10800000">
              <a:off x="5935164" y="1252346"/>
              <a:ext cx="315007" cy="0"/>
            </a:xfrm>
            <a:prstGeom prst="straightConnector1">
              <a:avLst/>
            </a:prstGeom>
            <a:noFill/>
            <a:ln cap="flat" cmpd="sng" w="38100">
              <a:solidFill>
                <a:srgbClr val="53AF86"/>
              </a:solidFill>
              <a:prstDash val="solid"/>
              <a:round/>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196293" y="-21163"/>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3800"/>
              <a:buFont typeface="Lato"/>
              <a:buNone/>
            </a:pPr>
            <a:r>
              <a:rPr b="0" i="0" lang="en-US" sz="3800" u="none" cap="none" strike="noStrike">
                <a:solidFill>
                  <a:srgbClr val="27A1FB"/>
                </a:solidFill>
                <a:latin typeface="Lato"/>
                <a:ea typeface="Lato"/>
                <a:cs typeface="Lato"/>
                <a:sym typeface="Lato"/>
              </a:rPr>
              <a:t>WNV Cases Peak in August</a:t>
            </a:r>
            <a:endParaRPr b="0" i="0" sz="3800" u="none" cap="none" strike="noStrike">
              <a:solidFill>
                <a:srgbClr val="27A1FB"/>
              </a:solidFill>
              <a:latin typeface="Lato"/>
              <a:ea typeface="Lato"/>
              <a:cs typeface="Lato"/>
              <a:sym typeface="Lato"/>
            </a:endParaRPr>
          </a:p>
        </p:txBody>
      </p:sp>
      <p:sp>
        <p:nvSpPr>
          <p:cNvPr id="182" name="Shape 182"/>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pic>
        <p:nvPicPr>
          <p:cNvPr id="183" name="Shape 183"/>
          <p:cNvPicPr preferRelativeResize="0"/>
          <p:nvPr/>
        </p:nvPicPr>
        <p:blipFill rotWithShape="1">
          <a:blip r:embed="rId3">
            <a:alphaModFix/>
          </a:blip>
          <a:srcRect b="0" l="0" r="0" t="0"/>
          <a:stretch/>
        </p:blipFill>
        <p:spPr>
          <a:xfrm>
            <a:off x="305722" y="747179"/>
            <a:ext cx="8471169" cy="3931689"/>
          </a:xfrm>
          <a:prstGeom prst="rect">
            <a:avLst/>
          </a:prstGeom>
          <a:noFill/>
          <a:ln>
            <a:noFill/>
          </a:ln>
        </p:spPr>
      </p:pic>
      <p:pic>
        <p:nvPicPr>
          <p:cNvPr id="184" name="Shape 184"/>
          <p:cNvPicPr preferRelativeResize="0"/>
          <p:nvPr/>
        </p:nvPicPr>
        <p:blipFill rotWithShape="1">
          <a:blip r:embed="rId4">
            <a:alphaModFix/>
          </a:blip>
          <a:srcRect b="0" l="0" r="0" t="0"/>
          <a:stretch/>
        </p:blipFill>
        <p:spPr>
          <a:xfrm>
            <a:off x="7740588" y="986413"/>
            <a:ext cx="790147" cy="999375"/>
          </a:xfrm>
          <a:prstGeom prst="rect">
            <a:avLst/>
          </a:prstGeom>
          <a:noFill/>
          <a:ln>
            <a:noFill/>
          </a:ln>
        </p:spPr>
      </p:pic>
      <p:sp>
        <p:nvSpPr>
          <p:cNvPr id="185" name="Shape 185"/>
          <p:cNvSpPr/>
          <p:nvPr/>
        </p:nvSpPr>
        <p:spPr>
          <a:xfrm>
            <a:off x="5273443" y="747179"/>
            <a:ext cx="789301" cy="3435191"/>
          </a:xfrm>
          <a:prstGeom prst="rect">
            <a:avLst/>
          </a:prstGeom>
          <a:solidFill>
            <a:srgbClr val="BFBFBF">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196293" y="63501"/>
            <a:ext cx="8748695" cy="7683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7A1FB"/>
              </a:buClr>
              <a:buSzPts val="4800"/>
              <a:buFont typeface="Lato"/>
              <a:buNone/>
            </a:pPr>
            <a:r>
              <a:rPr b="0" i="0" lang="en-US" sz="3200" u="none" cap="none" strike="noStrike">
                <a:solidFill>
                  <a:srgbClr val="27A1FB"/>
                </a:solidFill>
                <a:latin typeface="Lato"/>
                <a:ea typeface="Lato"/>
                <a:cs typeface="Lato"/>
                <a:sym typeface="Lato"/>
              </a:rPr>
              <a:t>WNV Cases Rise After Elevated Temperatures </a:t>
            </a:r>
            <a:endParaRPr b="0" i="0" sz="3200" u="none" cap="none" strike="noStrike">
              <a:solidFill>
                <a:srgbClr val="27A1FB"/>
              </a:solidFill>
              <a:latin typeface="Lato"/>
              <a:ea typeface="Lato"/>
              <a:cs typeface="Lato"/>
              <a:sym typeface="Lato"/>
            </a:endParaRPr>
          </a:p>
        </p:txBody>
      </p:sp>
      <p:sp>
        <p:nvSpPr>
          <p:cNvPr id="191" name="Shape 191"/>
          <p:cNvSpPr txBox="1"/>
          <p:nvPr>
            <p:ph idx="12" type="sldNum"/>
          </p:nvPr>
        </p:nvSpPr>
        <p:spPr>
          <a:xfrm>
            <a:off x="7740606" y="4815327"/>
            <a:ext cx="1069516" cy="273844"/>
          </a:xfrm>
          <a:prstGeom prst="rect">
            <a:avLst/>
          </a:prstGeom>
          <a:noFill/>
          <a:ln>
            <a:noFill/>
          </a:ln>
        </p:spPr>
        <p:txBody>
          <a:bodyPr anchorCtr="0" anchor="ctr" bIns="40800" lIns="81600" spcFirstLastPara="1" rIns="81600" wrap="square" tIns="40800">
            <a:noAutofit/>
          </a:bodyPr>
          <a:lstStyle/>
          <a:p>
            <a:pPr indent="0" lvl="0" marL="0" marR="0" rtl="0" algn="r">
              <a:spcBef>
                <a:spcPts val="0"/>
              </a:spcBef>
              <a:spcAft>
                <a:spcPts val="0"/>
              </a:spcAft>
              <a:buClr>
                <a:schemeClr val="lt1"/>
              </a:buClr>
              <a:buSzPts val="300"/>
              <a:buFont typeface="PT Sans"/>
              <a:buNone/>
            </a:pPr>
            <a:fld id="{00000000-1234-1234-1234-123412341234}" type="slidenum">
              <a:rPr b="1" i="0" lang="en-US" sz="1200" u="none" cap="none" strike="noStrike">
                <a:solidFill>
                  <a:schemeClr val="lt1"/>
                </a:solidFill>
                <a:latin typeface="PT Sans"/>
                <a:ea typeface="PT Sans"/>
                <a:cs typeface="PT Sans"/>
                <a:sym typeface="PT Sans"/>
              </a:rPr>
              <a:t>‹#›</a:t>
            </a:fld>
            <a:endParaRPr b="1" i="0" sz="1200" u="none" cap="none" strike="noStrike">
              <a:solidFill>
                <a:schemeClr val="lt1"/>
              </a:solidFill>
              <a:latin typeface="PT Sans"/>
              <a:ea typeface="PT Sans"/>
              <a:cs typeface="PT Sans"/>
              <a:sym typeface="PT Sans"/>
            </a:endParaRPr>
          </a:p>
        </p:txBody>
      </p:sp>
      <p:pic>
        <p:nvPicPr>
          <p:cNvPr id="192" name="Shape 192"/>
          <p:cNvPicPr preferRelativeResize="0"/>
          <p:nvPr/>
        </p:nvPicPr>
        <p:blipFill rotWithShape="1">
          <a:blip r:embed="rId3">
            <a:alphaModFix/>
          </a:blip>
          <a:srcRect b="0" l="0" r="0" t="0"/>
          <a:stretch/>
        </p:blipFill>
        <p:spPr>
          <a:xfrm>
            <a:off x="430838" y="692625"/>
            <a:ext cx="8389195" cy="3821881"/>
          </a:xfrm>
          <a:prstGeom prst="rect">
            <a:avLst/>
          </a:prstGeom>
          <a:noFill/>
          <a:ln>
            <a:noFill/>
          </a:ln>
        </p:spPr>
      </p:pic>
      <p:grpSp>
        <p:nvGrpSpPr>
          <p:cNvPr id="193" name="Shape 193"/>
          <p:cNvGrpSpPr/>
          <p:nvPr/>
        </p:nvGrpSpPr>
        <p:grpSpPr>
          <a:xfrm>
            <a:off x="1031907" y="4442719"/>
            <a:ext cx="7177990" cy="338554"/>
            <a:chOff x="1031907" y="4442719"/>
            <a:chExt cx="7177990" cy="338554"/>
          </a:xfrm>
        </p:grpSpPr>
        <p:sp>
          <p:nvSpPr>
            <p:cNvPr id="194" name="Shape 194"/>
            <p:cNvSpPr txBox="1"/>
            <p:nvPr/>
          </p:nvSpPr>
          <p:spPr>
            <a:xfrm>
              <a:off x="1031907" y="4442719"/>
              <a:ext cx="717799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3F3F3F"/>
                  </a:solidFill>
                  <a:latin typeface="Calibri"/>
                  <a:ea typeface="Calibri"/>
                  <a:cs typeface="Calibri"/>
                  <a:sym typeface="Calibri"/>
                </a:rPr>
                <a:t>	    JUN    		       		JULY 		        AUG 			         SEP        	</a:t>
              </a:r>
              <a:endParaRPr sz="1600">
                <a:solidFill>
                  <a:srgbClr val="3F3F3F"/>
                </a:solidFill>
                <a:latin typeface="Calibri"/>
                <a:ea typeface="Calibri"/>
                <a:cs typeface="Calibri"/>
                <a:sym typeface="Calibri"/>
              </a:endParaRPr>
            </a:p>
          </p:txBody>
        </p:sp>
        <p:cxnSp>
          <p:nvCxnSpPr>
            <p:cNvPr id="195" name="Shape 195"/>
            <p:cNvCxnSpPr/>
            <p:nvPr/>
          </p:nvCxnSpPr>
          <p:spPr>
            <a:xfrm flipH="1" rot="10800000">
              <a:off x="2708369" y="4467407"/>
              <a:ext cx="1" cy="310785"/>
            </a:xfrm>
            <a:prstGeom prst="straightConnector1">
              <a:avLst/>
            </a:prstGeom>
            <a:noFill/>
            <a:ln cap="flat" cmpd="sng" w="12700">
              <a:solidFill>
                <a:srgbClr val="7F7F7F"/>
              </a:solidFill>
              <a:prstDash val="solid"/>
              <a:round/>
              <a:headEnd len="sm" w="sm" type="none"/>
              <a:tailEnd len="sm" w="sm" type="none"/>
            </a:ln>
          </p:spPr>
        </p:cxnSp>
        <p:cxnSp>
          <p:nvCxnSpPr>
            <p:cNvPr id="196" name="Shape 196"/>
            <p:cNvCxnSpPr/>
            <p:nvPr/>
          </p:nvCxnSpPr>
          <p:spPr>
            <a:xfrm flipH="1" rot="10800000">
              <a:off x="4629208" y="4467407"/>
              <a:ext cx="1" cy="310785"/>
            </a:xfrm>
            <a:prstGeom prst="straightConnector1">
              <a:avLst/>
            </a:prstGeom>
            <a:noFill/>
            <a:ln cap="flat" cmpd="sng" w="12700">
              <a:solidFill>
                <a:srgbClr val="7F7F7F"/>
              </a:solidFill>
              <a:prstDash val="solid"/>
              <a:round/>
              <a:headEnd len="sm" w="sm" type="none"/>
              <a:tailEnd len="sm" w="sm" type="none"/>
            </a:ln>
          </p:spPr>
        </p:cxnSp>
        <p:cxnSp>
          <p:nvCxnSpPr>
            <p:cNvPr id="197" name="Shape 197"/>
            <p:cNvCxnSpPr/>
            <p:nvPr/>
          </p:nvCxnSpPr>
          <p:spPr>
            <a:xfrm flipH="1" rot="10800000">
              <a:off x="6139612" y="4467407"/>
              <a:ext cx="1" cy="310785"/>
            </a:xfrm>
            <a:prstGeom prst="straightConnector1">
              <a:avLst/>
            </a:prstGeom>
            <a:noFill/>
            <a:ln cap="flat" cmpd="sng" w="12700">
              <a:solidFill>
                <a:srgbClr val="7F7F7F"/>
              </a:solidFill>
              <a:prstDash val="solid"/>
              <a:round/>
              <a:headEnd len="sm" w="sm" type="none"/>
              <a:tailEnd len="sm" w="sm" type="none"/>
            </a:ln>
          </p:spPr>
        </p:cxnSp>
      </p:grpSp>
      <p:pic>
        <p:nvPicPr>
          <p:cNvPr id="198" name="Shape 198"/>
          <p:cNvPicPr preferRelativeResize="0"/>
          <p:nvPr/>
        </p:nvPicPr>
        <p:blipFill rotWithShape="1">
          <a:blip r:embed="rId4">
            <a:alphaModFix/>
          </a:blip>
          <a:srcRect b="0" l="0" r="0" t="0"/>
          <a:stretch/>
        </p:blipFill>
        <p:spPr>
          <a:xfrm>
            <a:off x="5481975" y="769854"/>
            <a:ext cx="236181" cy="272755"/>
          </a:xfrm>
          <a:prstGeom prst="rect">
            <a:avLst/>
          </a:prstGeom>
          <a:noFill/>
          <a:ln>
            <a:noFill/>
          </a:ln>
        </p:spPr>
      </p:pic>
      <p:pic>
        <p:nvPicPr>
          <p:cNvPr id="199" name="Shape 199"/>
          <p:cNvPicPr preferRelativeResize="0"/>
          <p:nvPr/>
        </p:nvPicPr>
        <p:blipFill rotWithShape="1">
          <a:blip r:embed="rId4">
            <a:alphaModFix/>
          </a:blip>
          <a:srcRect b="0" l="0" r="0" t="0"/>
          <a:stretch/>
        </p:blipFill>
        <p:spPr>
          <a:xfrm>
            <a:off x="5089195" y="1351684"/>
            <a:ext cx="236181" cy="272755"/>
          </a:xfrm>
          <a:prstGeom prst="rect">
            <a:avLst/>
          </a:prstGeom>
          <a:noFill/>
          <a:ln>
            <a:noFill/>
          </a:ln>
        </p:spPr>
      </p:pic>
      <p:pic>
        <p:nvPicPr>
          <p:cNvPr id="200" name="Shape 200"/>
          <p:cNvPicPr preferRelativeResize="0"/>
          <p:nvPr/>
        </p:nvPicPr>
        <p:blipFill rotWithShape="1">
          <a:blip r:embed="rId4">
            <a:alphaModFix/>
          </a:blip>
          <a:srcRect b="0" l="0" r="0" t="0"/>
          <a:stretch/>
        </p:blipFill>
        <p:spPr>
          <a:xfrm>
            <a:off x="4691435" y="1979276"/>
            <a:ext cx="236181" cy="272755"/>
          </a:xfrm>
          <a:prstGeom prst="rect">
            <a:avLst/>
          </a:prstGeom>
          <a:noFill/>
          <a:ln>
            <a:noFill/>
          </a:ln>
        </p:spPr>
      </p:pic>
      <p:pic>
        <p:nvPicPr>
          <p:cNvPr id="201" name="Shape 201"/>
          <p:cNvPicPr preferRelativeResize="0"/>
          <p:nvPr/>
        </p:nvPicPr>
        <p:blipFill rotWithShape="1">
          <a:blip r:embed="rId4">
            <a:alphaModFix/>
          </a:blip>
          <a:srcRect b="0" l="0" r="0" t="0"/>
          <a:stretch/>
        </p:blipFill>
        <p:spPr>
          <a:xfrm>
            <a:off x="4310884" y="2011632"/>
            <a:ext cx="236181" cy="272755"/>
          </a:xfrm>
          <a:prstGeom prst="rect">
            <a:avLst/>
          </a:prstGeom>
          <a:noFill/>
          <a:ln>
            <a:noFill/>
          </a:ln>
        </p:spPr>
      </p:pic>
      <p:pic>
        <p:nvPicPr>
          <p:cNvPr id="202" name="Shape 202"/>
          <p:cNvPicPr preferRelativeResize="0"/>
          <p:nvPr/>
        </p:nvPicPr>
        <p:blipFill rotWithShape="1">
          <a:blip r:embed="rId4">
            <a:alphaModFix/>
          </a:blip>
          <a:srcRect b="0" l="0" r="0" t="0"/>
          <a:stretch/>
        </p:blipFill>
        <p:spPr>
          <a:xfrm>
            <a:off x="5848510" y="1979276"/>
            <a:ext cx="236181" cy="272755"/>
          </a:xfrm>
          <a:prstGeom prst="rect">
            <a:avLst/>
          </a:prstGeom>
          <a:noFill/>
          <a:ln>
            <a:noFill/>
          </a:ln>
        </p:spPr>
      </p:pic>
      <p:pic>
        <p:nvPicPr>
          <p:cNvPr id="203" name="Shape 203"/>
          <p:cNvPicPr preferRelativeResize="0"/>
          <p:nvPr/>
        </p:nvPicPr>
        <p:blipFill rotWithShape="1">
          <a:blip r:embed="rId4">
            <a:alphaModFix/>
          </a:blip>
          <a:srcRect b="0" l="0" r="0" t="0"/>
          <a:stretch/>
        </p:blipFill>
        <p:spPr>
          <a:xfrm>
            <a:off x="6229149" y="1956598"/>
            <a:ext cx="236181" cy="272755"/>
          </a:xfrm>
          <a:prstGeom prst="rect">
            <a:avLst/>
          </a:prstGeom>
          <a:noFill/>
          <a:ln>
            <a:noFill/>
          </a:ln>
        </p:spPr>
      </p:pic>
      <p:pic>
        <p:nvPicPr>
          <p:cNvPr id="204" name="Shape 204"/>
          <p:cNvPicPr preferRelativeResize="0"/>
          <p:nvPr/>
        </p:nvPicPr>
        <p:blipFill rotWithShape="1">
          <a:blip r:embed="rId4">
            <a:alphaModFix/>
          </a:blip>
          <a:srcRect b="0" l="0" r="0" t="0"/>
          <a:stretch/>
        </p:blipFill>
        <p:spPr>
          <a:xfrm>
            <a:off x="6997705" y="2606926"/>
            <a:ext cx="236181" cy="272755"/>
          </a:xfrm>
          <a:prstGeom prst="rect">
            <a:avLst/>
          </a:prstGeom>
          <a:noFill/>
          <a:ln>
            <a:noFill/>
          </a:ln>
        </p:spPr>
      </p:pic>
      <p:pic>
        <p:nvPicPr>
          <p:cNvPr id="205" name="Shape 205"/>
          <p:cNvPicPr preferRelativeResize="0"/>
          <p:nvPr/>
        </p:nvPicPr>
        <p:blipFill rotWithShape="1">
          <a:blip r:embed="rId4">
            <a:alphaModFix/>
          </a:blip>
          <a:srcRect b="0" l="0" r="0" t="0"/>
          <a:stretch/>
        </p:blipFill>
        <p:spPr>
          <a:xfrm>
            <a:off x="7377561" y="2821531"/>
            <a:ext cx="236181" cy="272755"/>
          </a:xfrm>
          <a:prstGeom prst="rect">
            <a:avLst/>
          </a:prstGeom>
          <a:noFill/>
          <a:ln>
            <a:noFill/>
          </a:ln>
        </p:spPr>
      </p:pic>
      <p:pic>
        <p:nvPicPr>
          <p:cNvPr id="206" name="Shape 206"/>
          <p:cNvPicPr preferRelativeResize="0"/>
          <p:nvPr/>
        </p:nvPicPr>
        <p:blipFill rotWithShape="1">
          <a:blip r:embed="rId4">
            <a:alphaModFix/>
          </a:blip>
          <a:srcRect b="0" l="0" r="0" t="0"/>
          <a:stretch/>
        </p:blipFill>
        <p:spPr>
          <a:xfrm>
            <a:off x="7756846" y="3029027"/>
            <a:ext cx="236181" cy="272755"/>
          </a:xfrm>
          <a:prstGeom prst="rect">
            <a:avLst/>
          </a:prstGeom>
          <a:noFill/>
          <a:ln>
            <a:noFill/>
          </a:ln>
        </p:spPr>
      </p:pic>
      <p:pic>
        <p:nvPicPr>
          <p:cNvPr id="207" name="Shape 207"/>
          <p:cNvPicPr preferRelativeResize="0"/>
          <p:nvPr/>
        </p:nvPicPr>
        <p:blipFill rotWithShape="1">
          <a:blip r:embed="rId4">
            <a:alphaModFix/>
          </a:blip>
          <a:srcRect b="0" l="0" r="0" t="0"/>
          <a:stretch/>
        </p:blipFill>
        <p:spPr>
          <a:xfrm>
            <a:off x="3937461" y="2903734"/>
            <a:ext cx="236181" cy="272755"/>
          </a:xfrm>
          <a:prstGeom prst="rect">
            <a:avLst/>
          </a:prstGeom>
          <a:noFill/>
          <a:ln>
            <a:noFill/>
          </a:ln>
        </p:spPr>
      </p:pic>
      <p:pic>
        <p:nvPicPr>
          <p:cNvPr id="208" name="Shape 208"/>
          <p:cNvPicPr preferRelativeResize="0"/>
          <p:nvPr/>
        </p:nvPicPr>
        <p:blipFill rotWithShape="1">
          <a:blip r:embed="rId4">
            <a:alphaModFix/>
          </a:blip>
          <a:srcRect b="0" l="0" r="0" t="0"/>
          <a:stretch/>
        </p:blipFill>
        <p:spPr>
          <a:xfrm>
            <a:off x="3181708" y="2926113"/>
            <a:ext cx="236181" cy="272755"/>
          </a:xfrm>
          <a:prstGeom prst="rect">
            <a:avLst/>
          </a:prstGeom>
          <a:noFill/>
          <a:ln>
            <a:noFill/>
          </a:ln>
        </p:spPr>
      </p:pic>
      <p:pic>
        <p:nvPicPr>
          <p:cNvPr id="209" name="Shape 209"/>
          <p:cNvPicPr preferRelativeResize="0"/>
          <p:nvPr/>
        </p:nvPicPr>
        <p:blipFill rotWithShape="1">
          <a:blip r:embed="rId4">
            <a:alphaModFix/>
          </a:blip>
          <a:srcRect b="0" l="0" r="0" t="0"/>
          <a:stretch/>
        </p:blipFill>
        <p:spPr>
          <a:xfrm>
            <a:off x="2776410" y="3041160"/>
            <a:ext cx="236181" cy="272755"/>
          </a:xfrm>
          <a:prstGeom prst="rect">
            <a:avLst/>
          </a:prstGeom>
          <a:noFill/>
          <a:ln>
            <a:noFill/>
          </a:ln>
        </p:spPr>
      </p:pic>
      <p:pic>
        <p:nvPicPr>
          <p:cNvPr id="210" name="Shape 210"/>
          <p:cNvPicPr preferRelativeResize="0"/>
          <p:nvPr/>
        </p:nvPicPr>
        <p:blipFill rotWithShape="1">
          <a:blip r:embed="rId4">
            <a:alphaModFix/>
          </a:blip>
          <a:srcRect b="0" l="0" r="0" t="0"/>
          <a:stretch/>
        </p:blipFill>
        <p:spPr>
          <a:xfrm>
            <a:off x="2396544" y="3056037"/>
            <a:ext cx="236181" cy="272755"/>
          </a:xfrm>
          <a:prstGeom prst="rect">
            <a:avLst/>
          </a:prstGeom>
          <a:noFill/>
          <a:ln>
            <a:noFill/>
          </a:ln>
        </p:spPr>
      </p:pic>
      <p:pic>
        <p:nvPicPr>
          <p:cNvPr id="211" name="Shape 211"/>
          <p:cNvPicPr preferRelativeResize="0"/>
          <p:nvPr/>
        </p:nvPicPr>
        <p:blipFill rotWithShape="1">
          <a:blip r:embed="rId4">
            <a:alphaModFix/>
          </a:blip>
          <a:srcRect b="0" l="0" r="0" t="0"/>
          <a:stretch/>
        </p:blipFill>
        <p:spPr>
          <a:xfrm>
            <a:off x="2024384" y="3055340"/>
            <a:ext cx="236181" cy="272755"/>
          </a:xfrm>
          <a:prstGeom prst="rect">
            <a:avLst/>
          </a:prstGeom>
          <a:noFill/>
          <a:ln>
            <a:noFill/>
          </a:ln>
        </p:spPr>
      </p:pic>
      <p:pic>
        <p:nvPicPr>
          <p:cNvPr id="212" name="Shape 212"/>
          <p:cNvPicPr preferRelativeResize="0"/>
          <p:nvPr/>
        </p:nvPicPr>
        <p:blipFill rotWithShape="1">
          <a:blip r:embed="rId4">
            <a:alphaModFix/>
          </a:blip>
          <a:srcRect b="0" l="0" r="0" t="0"/>
          <a:stretch/>
        </p:blipFill>
        <p:spPr>
          <a:xfrm>
            <a:off x="1634489" y="3041160"/>
            <a:ext cx="236181" cy="272755"/>
          </a:xfrm>
          <a:prstGeom prst="rect">
            <a:avLst/>
          </a:prstGeom>
          <a:noFill/>
          <a:ln>
            <a:noFill/>
          </a:ln>
        </p:spPr>
      </p:pic>
      <p:pic>
        <p:nvPicPr>
          <p:cNvPr id="213" name="Shape 213"/>
          <p:cNvPicPr preferRelativeResize="0"/>
          <p:nvPr/>
        </p:nvPicPr>
        <p:blipFill rotWithShape="1">
          <a:blip r:embed="rId4">
            <a:alphaModFix/>
          </a:blip>
          <a:srcRect b="0" l="0" r="0" t="0"/>
          <a:stretch/>
        </p:blipFill>
        <p:spPr>
          <a:xfrm>
            <a:off x="1246655" y="3055340"/>
            <a:ext cx="236181" cy="272755"/>
          </a:xfrm>
          <a:prstGeom prst="rect">
            <a:avLst/>
          </a:prstGeom>
          <a:noFill/>
          <a:ln>
            <a:noFill/>
          </a:ln>
        </p:spPr>
      </p:pic>
      <p:pic>
        <p:nvPicPr>
          <p:cNvPr id="214" name="Shape 214"/>
          <p:cNvPicPr preferRelativeResize="0"/>
          <p:nvPr/>
        </p:nvPicPr>
        <p:blipFill rotWithShape="1">
          <a:blip r:embed="rId4">
            <a:alphaModFix/>
          </a:blip>
          <a:srcRect b="0" l="0" r="0" t="0"/>
          <a:stretch/>
        </p:blipFill>
        <p:spPr>
          <a:xfrm>
            <a:off x="3551686" y="2772104"/>
            <a:ext cx="236181" cy="272755"/>
          </a:xfrm>
          <a:prstGeom prst="rect">
            <a:avLst/>
          </a:prstGeom>
          <a:noFill/>
          <a:ln>
            <a:noFill/>
          </a:ln>
        </p:spPr>
      </p:pic>
      <p:pic>
        <p:nvPicPr>
          <p:cNvPr id="215" name="Shape 215"/>
          <p:cNvPicPr preferRelativeResize="0"/>
          <p:nvPr/>
        </p:nvPicPr>
        <p:blipFill rotWithShape="1">
          <a:blip r:embed="rId4">
            <a:alphaModFix/>
          </a:blip>
          <a:srcRect b="0" l="0" r="0" t="0"/>
          <a:stretch/>
        </p:blipFill>
        <p:spPr>
          <a:xfrm>
            <a:off x="6615556" y="2532359"/>
            <a:ext cx="236181" cy="27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URPLE">
      <a:dk1>
        <a:srgbClr val="000000"/>
      </a:dk1>
      <a:lt1>
        <a:srgbClr val="FFFFFF"/>
      </a:lt1>
      <a:dk2>
        <a:srgbClr val="2B142D"/>
      </a:dk2>
      <a:lt2>
        <a:srgbClr val="C3AFCC"/>
      </a:lt2>
      <a:accent1>
        <a:srgbClr val="663366"/>
      </a:accent1>
      <a:accent2>
        <a:srgbClr val="330F42"/>
      </a:accent2>
      <a:accent3>
        <a:srgbClr val="666699"/>
      </a:accent3>
      <a:accent4>
        <a:srgbClr val="936E99"/>
      </a:accent4>
      <a:accent5>
        <a:srgbClr val="A056AA"/>
      </a:accent5>
      <a:accent6>
        <a:srgbClr val="8546A3"/>
      </a:accent6>
      <a:hlink>
        <a:srgbClr val="BC5FBC"/>
      </a:hlink>
      <a:folHlink>
        <a:srgbClr val="9775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